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332BC78-4DFE-47AA-88FD-0F66BC92B439}" v="110" dt="2021-02-02T02:27:55.4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yle Parry" userId="00611f7c-03a2-4239-9ff0-94e215103495" providerId="ADAL" clId="{8332BC78-4DFE-47AA-88FD-0F66BC92B439}"/>
    <pc:docChg chg="modSld">
      <pc:chgData name="Kyle Parry" userId="00611f7c-03a2-4239-9ff0-94e215103495" providerId="ADAL" clId="{8332BC78-4DFE-47AA-88FD-0F66BC92B439}" dt="2021-02-02T02:27:55.402" v="109" actId="20577"/>
      <pc:docMkLst>
        <pc:docMk/>
      </pc:docMkLst>
      <pc:sldChg chg="modSp">
        <pc:chgData name="Kyle Parry" userId="00611f7c-03a2-4239-9ff0-94e215103495" providerId="ADAL" clId="{8332BC78-4DFE-47AA-88FD-0F66BC92B439}" dt="2021-02-02T02:27:55.402" v="109" actId="20577"/>
        <pc:sldMkLst>
          <pc:docMk/>
          <pc:sldMk cId="599444823" sldId="256"/>
        </pc:sldMkLst>
        <pc:graphicFrameChg chg="mod">
          <ac:chgData name="Kyle Parry" userId="00611f7c-03a2-4239-9ff0-94e215103495" providerId="ADAL" clId="{8332BC78-4DFE-47AA-88FD-0F66BC92B439}" dt="2021-02-02T02:27:55.402" v="109" actId="20577"/>
          <ac:graphicFrameMkLst>
            <pc:docMk/>
            <pc:sldMk cId="599444823" sldId="256"/>
            <ac:graphicFrameMk id="5" creationId="{5862A685-13E7-48DF-8445-E7F262CC1225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C0CE8E-DDCD-42EE-B27C-876AD38776AC}" type="doc">
      <dgm:prSet loTypeId="urn:microsoft.com/office/officeart/2005/8/layout/orgChart1" loCatId="hierarchy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3C29DB70-734D-43C3-9A0E-EC34538C5C12}">
      <dgm:prSet phldrT="[Text]" custT="1"/>
      <dgm:spPr/>
      <dgm:t>
        <a:bodyPr/>
        <a:lstStyle/>
        <a:p>
          <a:r>
            <a:rPr lang="en-US" sz="1400" dirty="0">
              <a:latin typeface="Calibri" panose="020F0502020204030204" pitchFamily="34" charset="0"/>
              <a:cs typeface="Calibri" panose="020F0502020204030204" pitchFamily="34" charset="0"/>
            </a:rPr>
            <a:t>Name</a:t>
          </a:r>
        </a:p>
        <a:p>
          <a:r>
            <a:rPr lang="en-US" sz="1400" dirty="0">
              <a:latin typeface="Calibri" panose="020F0502020204030204" pitchFamily="34" charset="0"/>
              <a:cs typeface="Calibri" panose="020F0502020204030204" pitchFamily="34" charset="0"/>
            </a:rPr>
            <a:t>Title</a:t>
          </a:r>
        </a:p>
      </dgm:t>
    </dgm:pt>
    <dgm:pt modelId="{D78787D3-3FD5-4516-90CB-50BD0E8D72C5}" type="parTrans" cxnId="{85526A1F-B498-4522-B55E-54CDFD6683A2}">
      <dgm:prSet/>
      <dgm:spPr/>
      <dgm:t>
        <a:bodyPr/>
        <a:lstStyle/>
        <a:p>
          <a:endParaRPr lang="en-US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098E8C2-1367-4F69-AAE3-8D6F47A81915}" type="sibTrans" cxnId="{85526A1F-B498-4522-B55E-54CDFD6683A2}">
      <dgm:prSet/>
      <dgm:spPr/>
      <dgm:t>
        <a:bodyPr/>
        <a:lstStyle/>
        <a:p>
          <a:endParaRPr lang="en-US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BA53F1D-9DB6-477A-B89B-CBBB022C3A49}" type="asst">
      <dgm:prSet phldrT="[Text]" custT="1"/>
      <dgm:spPr/>
      <dgm:t>
        <a:bodyPr/>
        <a:lstStyle/>
        <a:p>
          <a:r>
            <a:rPr lang="en-US" sz="1400" dirty="0">
              <a:latin typeface="Calibri" panose="020F0502020204030204" pitchFamily="34" charset="0"/>
              <a:cs typeface="Calibri" panose="020F0502020204030204" pitchFamily="34" charset="0"/>
            </a:rPr>
            <a:t>Name</a:t>
          </a:r>
        </a:p>
        <a:p>
          <a:r>
            <a:rPr lang="en-US" sz="1400" dirty="0">
              <a:latin typeface="Calibri" panose="020F0502020204030204" pitchFamily="34" charset="0"/>
              <a:cs typeface="Calibri" panose="020F0502020204030204" pitchFamily="34" charset="0"/>
            </a:rPr>
            <a:t>Title</a:t>
          </a:r>
        </a:p>
      </dgm:t>
    </dgm:pt>
    <dgm:pt modelId="{9271D526-DE7A-4167-AC77-C5F62BCFBA4B}" type="parTrans" cxnId="{16E9EB3A-FB54-401A-8D40-92D48041F466}">
      <dgm:prSet/>
      <dgm:spPr/>
      <dgm:t>
        <a:bodyPr/>
        <a:lstStyle/>
        <a:p>
          <a:endParaRPr lang="en-US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644141B-6997-4012-8A69-F2740471329D}" type="sibTrans" cxnId="{16E9EB3A-FB54-401A-8D40-92D48041F466}">
      <dgm:prSet/>
      <dgm:spPr/>
      <dgm:t>
        <a:bodyPr/>
        <a:lstStyle/>
        <a:p>
          <a:endParaRPr lang="en-US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B41DBC2-2177-4412-823E-1013B0B9C727}">
      <dgm:prSet phldrT="[Text]" custT="1"/>
      <dgm:spPr/>
      <dgm:t>
        <a:bodyPr/>
        <a:lstStyle/>
        <a:p>
          <a:r>
            <a:rPr lang="en-US" sz="1400" dirty="0">
              <a:latin typeface="Calibri" panose="020F0502020204030204" pitchFamily="34" charset="0"/>
              <a:cs typeface="Calibri" panose="020F0502020204030204" pitchFamily="34" charset="0"/>
            </a:rPr>
            <a:t>Name</a:t>
          </a:r>
        </a:p>
        <a:p>
          <a:r>
            <a:rPr lang="en-US" sz="1400" dirty="0">
              <a:latin typeface="Calibri" panose="020F0502020204030204" pitchFamily="34" charset="0"/>
              <a:cs typeface="Calibri" panose="020F0502020204030204" pitchFamily="34" charset="0"/>
            </a:rPr>
            <a:t>Title</a:t>
          </a:r>
        </a:p>
      </dgm:t>
    </dgm:pt>
    <dgm:pt modelId="{22D929B0-16E9-41C0-9703-22104EE42D63}" type="parTrans" cxnId="{B367C85C-EBC1-4197-B7BA-1F0C16E2B712}">
      <dgm:prSet/>
      <dgm:spPr/>
      <dgm:t>
        <a:bodyPr/>
        <a:lstStyle/>
        <a:p>
          <a:endParaRPr lang="en-US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A63DD76-9755-47F0-8AF1-1DD6573C7362}" type="sibTrans" cxnId="{B367C85C-EBC1-4197-B7BA-1F0C16E2B712}">
      <dgm:prSet/>
      <dgm:spPr/>
      <dgm:t>
        <a:bodyPr/>
        <a:lstStyle/>
        <a:p>
          <a:endParaRPr lang="en-US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657E4FD-4CAD-42BF-BD44-AE304D489D95}">
      <dgm:prSet phldrT="[Text]" custT="1"/>
      <dgm:spPr/>
      <dgm:t>
        <a:bodyPr/>
        <a:lstStyle/>
        <a:p>
          <a:r>
            <a:rPr lang="en-US" sz="1400" dirty="0">
              <a:latin typeface="Calibri" panose="020F0502020204030204" pitchFamily="34" charset="0"/>
              <a:cs typeface="Calibri" panose="020F0502020204030204" pitchFamily="34" charset="0"/>
            </a:rPr>
            <a:t>Name</a:t>
          </a:r>
        </a:p>
        <a:p>
          <a:r>
            <a:rPr lang="en-US" sz="1400" dirty="0">
              <a:latin typeface="Calibri" panose="020F0502020204030204" pitchFamily="34" charset="0"/>
              <a:cs typeface="Calibri" panose="020F0502020204030204" pitchFamily="34" charset="0"/>
            </a:rPr>
            <a:t>Title</a:t>
          </a:r>
        </a:p>
      </dgm:t>
    </dgm:pt>
    <dgm:pt modelId="{571548BF-D9AF-4298-90FA-FCFEDACB1AF1}" type="parTrans" cxnId="{076BE5D7-3BE3-483A-A79D-47E9DD3E21CD}">
      <dgm:prSet/>
      <dgm:spPr/>
      <dgm:t>
        <a:bodyPr/>
        <a:lstStyle/>
        <a:p>
          <a:endParaRPr lang="en-US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112570E-AD97-43D7-8D91-E7F3E8123283}" type="sibTrans" cxnId="{076BE5D7-3BE3-483A-A79D-47E9DD3E21CD}">
      <dgm:prSet/>
      <dgm:spPr/>
      <dgm:t>
        <a:bodyPr/>
        <a:lstStyle/>
        <a:p>
          <a:endParaRPr lang="en-US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082B3EF-7BAA-463E-9BF4-44473E65E718}">
      <dgm:prSet phldrT="[Text]" custT="1"/>
      <dgm:spPr/>
      <dgm:t>
        <a:bodyPr/>
        <a:lstStyle/>
        <a:p>
          <a:r>
            <a:rPr lang="en-US" sz="1400" dirty="0">
              <a:latin typeface="Calibri" panose="020F0502020204030204" pitchFamily="34" charset="0"/>
              <a:cs typeface="Calibri" panose="020F0502020204030204" pitchFamily="34" charset="0"/>
            </a:rPr>
            <a:t>Name</a:t>
          </a:r>
        </a:p>
        <a:p>
          <a:r>
            <a:rPr lang="en-US" sz="1400" dirty="0">
              <a:latin typeface="Calibri" panose="020F0502020204030204" pitchFamily="34" charset="0"/>
              <a:cs typeface="Calibri" panose="020F0502020204030204" pitchFamily="34" charset="0"/>
            </a:rPr>
            <a:t>Title</a:t>
          </a:r>
        </a:p>
      </dgm:t>
    </dgm:pt>
    <dgm:pt modelId="{B0CA2F88-073E-4E04-9748-82AFBA5D6A50}" type="parTrans" cxnId="{B86A6362-8AB6-464D-A454-AFACF785C0B4}">
      <dgm:prSet/>
      <dgm:spPr/>
      <dgm:t>
        <a:bodyPr/>
        <a:lstStyle/>
        <a:p>
          <a:endParaRPr lang="en-US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D9E6EB6-FF49-442E-9505-16745C680248}" type="sibTrans" cxnId="{B86A6362-8AB6-464D-A454-AFACF785C0B4}">
      <dgm:prSet/>
      <dgm:spPr/>
      <dgm:t>
        <a:bodyPr/>
        <a:lstStyle/>
        <a:p>
          <a:endParaRPr lang="en-US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1AA2BA6-45A4-4E32-A19E-82E1EBD25657}">
      <dgm:prSet phldrT="[Text]" custT="1"/>
      <dgm:spPr/>
      <dgm:t>
        <a:bodyPr/>
        <a:lstStyle/>
        <a:p>
          <a:r>
            <a:rPr lang="en-US" sz="1400" dirty="0">
              <a:latin typeface="Calibri" panose="020F0502020204030204" pitchFamily="34" charset="0"/>
              <a:cs typeface="Calibri" panose="020F0502020204030204" pitchFamily="34" charset="0"/>
            </a:rPr>
            <a:t>Name</a:t>
          </a:r>
        </a:p>
        <a:p>
          <a:r>
            <a:rPr lang="en-US" sz="1400" dirty="0">
              <a:latin typeface="Calibri" panose="020F0502020204030204" pitchFamily="34" charset="0"/>
              <a:cs typeface="Calibri" panose="020F0502020204030204" pitchFamily="34" charset="0"/>
            </a:rPr>
            <a:t>Title</a:t>
          </a:r>
        </a:p>
      </dgm:t>
    </dgm:pt>
    <dgm:pt modelId="{E9BE0C3E-3D47-4074-A628-2616A337AE7A}" type="parTrans" cxnId="{A2A5DB99-37B4-4CC7-A031-D070670E5FDE}">
      <dgm:prSet/>
      <dgm:spPr/>
      <dgm:t>
        <a:bodyPr/>
        <a:lstStyle/>
        <a:p>
          <a:endParaRPr lang="en-US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0D9B05C-8C7A-416A-A72A-C0F6CD63B6A6}" type="sibTrans" cxnId="{A2A5DB99-37B4-4CC7-A031-D070670E5FDE}">
      <dgm:prSet/>
      <dgm:spPr/>
      <dgm:t>
        <a:bodyPr/>
        <a:lstStyle/>
        <a:p>
          <a:endParaRPr lang="en-US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E320F97-CCC6-4071-9B30-C6DF60BE3CE1}">
      <dgm:prSet phldrT="[Text]" custT="1"/>
      <dgm:spPr/>
      <dgm:t>
        <a:bodyPr/>
        <a:lstStyle/>
        <a:p>
          <a:r>
            <a:rPr lang="en-US" sz="1400" dirty="0">
              <a:latin typeface="Calibri" panose="020F0502020204030204" pitchFamily="34" charset="0"/>
              <a:cs typeface="Calibri" panose="020F0502020204030204" pitchFamily="34" charset="0"/>
            </a:rPr>
            <a:t>Name</a:t>
          </a:r>
        </a:p>
        <a:p>
          <a:r>
            <a:rPr lang="en-US" sz="1400" dirty="0">
              <a:latin typeface="Calibri" panose="020F0502020204030204" pitchFamily="34" charset="0"/>
              <a:cs typeface="Calibri" panose="020F0502020204030204" pitchFamily="34" charset="0"/>
            </a:rPr>
            <a:t>Title</a:t>
          </a:r>
        </a:p>
      </dgm:t>
    </dgm:pt>
    <dgm:pt modelId="{6126E584-E66D-46D8-BC41-A05F31044D84}" type="parTrans" cxnId="{A1C4B9C7-4E3F-49C6-A0A3-8C5833DB6FB9}">
      <dgm:prSet/>
      <dgm:spPr/>
      <dgm:t>
        <a:bodyPr/>
        <a:lstStyle/>
        <a:p>
          <a:endParaRPr lang="en-US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FA854B5-B743-4C4E-AC82-D0CC34337136}" type="sibTrans" cxnId="{A1C4B9C7-4E3F-49C6-A0A3-8C5833DB6FB9}">
      <dgm:prSet/>
      <dgm:spPr/>
      <dgm:t>
        <a:bodyPr/>
        <a:lstStyle/>
        <a:p>
          <a:endParaRPr lang="en-US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B930F78-410F-4376-94C8-34366CFA341C}">
      <dgm:prSet phldrT="[Text]" custT="1"/>
      <dgm:spPr/>
      <dgm:t>
        <a:bodyPr/>
        <a:lstStyle/>
        <a:p>
          <a:r>
            <a:rPr lang="en-US" sz="1400" dirty="0">
              <a:latin typeface="Calibri" panose="020F0502020204030204" pitchFamily="34" charset="0"/>
              <a:cs typeface="Calibri" panose="020F0502020204030204" pitchFamily="34" charset="0"/>
            </a:rPr>
            <a:t>Name</a:t>
          </a:r>
        </a:p>
        <a:p>
          <a:r>
            <a:rPr lang="en-US" sz="1400" dirty="0">
              <a:latin typeface="Calibri" panose="020F0502020204030204" pitchFamily="34" charset="0"/>
              <a:cs typeface="Calibri" panose="020F0502020204030204" pitchFamily="34" charset="0"/>
            </a:rPr>
            <a:t>Title</a:t>
          </a:r>
        </a:p>
      </dgm:t>
    </dgm:pt>
    <dgm:pt modelId="{11702227-304E-4F98-AD04-D97427E9B8D5}" type="parTrans" cxnId="{6DD6B3E5-C7DD-42F1-B249-822F0DB50119}">
      <dgm:prSet/>
      <dgm:spPr/>
      <dgm:t>
        <a:bodyPr/>
        <a:lstStyle/>
        <a:p>
          <a:endParaRPr lang="en-US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B4063CD-11CA-4783-8FEA-93EDD236A2EF}" type="sibTrans" cxnId="{6DD6B3E5-C7DD-42F1-B249-822F0DB50119}">
      <dgm:prSet/>
      <dgm:spPr/>
      <dgm:t>
        <a:bodyPr/>
        <a:lstStyle/>
        <a:p>
          <a:endParaRPr lang="en-US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8378014-7077-4677-A6C7-6A92764AABFA}">
      <dgm:prSet phldrT="[Text]" custT="1"/>
      <dgm:spPr/>
      <dgm:t>
        <a:bodyPr/>
        <a:lstStyle/>
        <a:p>
          <a:r>
            <a:rPr lang="en-US" sz="1400" dirty="0">
              <a:latin typeface="Calibri" panose="020F0502020204030204" pitchFamily="34" charset="0"/>
              <a:cs typeface="Calibri" panose="020F0502020204030204" pitchFamily="34" charset="0"/>
            </a:rPr>
            <a:t>Name</a:t>
          </a:r>
        </a:p>
        <a:p>
          <a:r>
            <a:rPr lang="en-US" sz="1400">
              <a:latin typeface="Calibri" panose="020F0502020204030204" pitchFamily="34" charset="0"/>
              <a:cs typeface="Calibri" panose="020F0502020204030204" pitchFamily="34" charset="0"/>
            </a:rPr>
            <a:t>Title</a:t>
          </a:r>
          <a:endParaRPr lang="en-US" sz="14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A9A4F28-FAA5-4984-9DDB-324438E31540}" type="parTrans" cxnId="{78E3BB71-7AB8-4BE1-A478-7D6E05052156}">
      <dgm:prSet/>
      <dgm:spPr/>
    </dgm:pt>
    <dgm:pt modelId="{4AF0707D-380A-41E3-B7AF-5666AC3C2BE7}" type="sibTrans" cxnId="{78E3BB71-7AB8-4BE1-A478-7D6E05052156}">
      <dgm:prSet/>
      <dgm:spPr/>
    </dgm:pt>
    <dgm:pt modelId="{A5FC63AA-DCB8-48D4-B9F9-231E5323C664}" type="pres">
      <dgm:prSet presAssocID="{72C0CE8E-DDCD-42EE-B27C-876AD38776A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4B8ACB3-F554-4159-B4A7-77D2B445F5F8}" type="pres">
      <dgm:prSet presAssocID="{3C29DB70-734D-43C3-9A0E-EC34538C5C12}" presName="hierRoot1" presStyleCnt="0">
        <dgm:presLayoutVars>
          <dgm:hierBranch val="init"/>
        </dgm:presLayoutVars>
      </dgm:prSet>
      <dgm:spPr/>
    </dgm:pt>
    <dgm:pt modelId="{7707146C-BE02-48EB-80B0-ECCA55D9D518}" type="pres">
      <dgm:prSet presAssocID="{3C29DB70-734D-43C3-9A0E-EC34538C5C12}" presName="rootComposite1" presStyleCnt="0"/>
      <dgm:spPr/>
    </dgm:pt>
    <dgm:pt modelId="{F20913B5-F7B4-41F1-8995-4DAD6B58E7DD}" type="pres">
      <dgm:prSet presAssocID="{3C29DB70-734D-43C3-9A0E-EC34538C5C12}" presName="rootText1" presStyleLbl="node0" presStyleIdx="0" presStyleCnt="1">
        <dgm:presLayoutVars>
          <dgm:chPref val="3"/>
        </dgm:presLayoutVars>
      </dgm:prSet>
      <dgm:spPr/>
    </dgm:pt>
    <dgm:pt modelId="{6235CC06-191E-47F9-B07D-C05E15FA225C}" type="pres">
      <dgm:prSet presAssocID="{3C29DB70-734D-43C3-9A0E-EC34538C5C12}" presName="rootConnector1" presStyleLbl="node1" presStyleIdx="0" presStyleCnt="0"/>
      <dgm:spPr/>
    </dgm:pt>
    <dgm:pt modelId="{2EFC8AC0-291C-432B-9C7D-CADEE338F45C}" type="pres">
      <dgm:prSet presAssocID="{3C29DB70-734D-43C3-9A0E-EC34538C5C12}" presName="hierChild2" presStyleCnt="0"/>
      <dgm:spPr/>
    </dgm:pt>
    <dgm:pt modelId="{4E919B69-83DF-4D16-83F1-166D71EDDD04}" type="pres">
      <dgm:prSet presAssocID="{22D929B0-16E9-41C0-9703-22104EE42D63}" presName="Name37" presStyleLbl="parChTrans1D2" presStyleIdx="0" presStyleCnt="4"/>
      <dgm:spPr/>
    </dgm:pt>
    <dgm:pt modelId="{950261F3-D028-4C84-83FB-3D70BC33E70C}" type="pres">
      <dgm:prSet presAssocID="{4B41DBC2-2177-4412-823E-1013B0B9C727}" presName="hierRoot2" presStyleCnt="0">
        <dgm:presLayoutVars>
          <dgm:hierBranch val="hang"/>
        </dgm:presLayoutVars>
      </dgm:prSet>
      <dgm:spPr/>
    </dgm:pt>
    <dgm:pt modelId="{17ED5ABC-8D4A-481A-8964-709022CC039D}" type="pres">
      <dgm:prSet presAssocID="{4B41DBC2-2177-4412-823E-1013B0B9C727}" presName="rootComposite" presStyleCnt="0"/>
      <dgm:spPr/>
    </dgm:pt>
    <dgm:pt modelId="{75A14C16-3167-40E7-9AD9-50F6ADA4EE14}" type="pres">
      <dgm:prSet presAssocID="{4B41DBC2-2177-4412-823E-1013B0B9C727}" presName="rootText" presStyleLbl="node2" presStyleIdx="0" presStyleCnt="3">
        <dgm:presLayoutVars>
          <dgm:chPref val="3"/>
        </dgm:presLayoutVars>
      </dgm:prSet>
      <dgm:spPr/>
    </dgm:pt>
    <dgm:pt modelId="{7A839DF3-4390-40D4-9E9D-6565ED70E930}" type="pres">
      <dgm:prSet presAssocID="{4B41DBC2-2177-4412-823E-1013B0B9C727}" presName="rootConnector" presStyleLbl="node2" presStyleIdx="0" presStyleCnt="3"/>
      <dgm:spPr/>
    </dgm:pt>
    <dgm:pt modelId="{1F1AB9A1-C6E5-4650-9910-F2698361A60B}" type="pres">
      <dgm:prSet presAssocID="{4B41DBC2-2177-4412-823E-1013B0B9C727}" presName="hierChild4" presStyleCnt="0"/>
      <dgm:spPr/>
    </dgm:pt>
    <dgm:pt modelId="{1BF53653-54E9-418F-9C04-63694B941719}" type="pres">
      <dgm:prSet presAssocID="{11702227-304E-4F98-AD04-D97427E9B8D5}" presName="Name48" presStyleLbl="parChTrans1D3" presStyleIdx="0" presStyleCnt="4"/>
      <dgm:spPr/>
    </dgm:pt>
    <dgm:pt modelId="{C820AAF6-AFF5-4E28-802D-2055E2053E12}" type="pres">
      <dgm:prSet presAssocID="{8B930F78-410F-4376-94C8-34366CFA341C}" presName="hierRoot2" presStyleCnt="0">
        <dgm:presLayoutVars>
          <dgm:hierBranch val="init"/>
        </dgm:presLayoutVars>
      </dgm:prSet>
      <dgm:spPr/>
    </dgm:pt>
    <dgm:pt modelId="{FE9A1769-51AF-41B9-A99D-64EF97AEC21B}" type="pres">
      <dgm:prSet presAssocID="{8B930F78-410F-4376-94C8-34366CFA341C}" presName="rootComposite" presStyleCnt="0"/>
      <dgm:spPr/>
    </dgm:pt>
    <dgm:pt modelId="{B8318D64-423C-43F1-A1B1-75FD631ABA86}" type="pres">
      <dgm:prSet presAssocID="{8B930F78-410F-4376-94C8-34366CFA341C}" presName="rootText" presStyleLbl="node3" presStyleIdx="0" presStyleCnt="4">
        <dgm:presLayoutVars>
          <dgm:chPref val="3"/>
        </dgm:presLayoutVars>
      </dgm:prSet>
      <dgm:spPr/>
    </dgm:pt>
    <dgm:pt modelId="{FDBCECA3-9968-48FF-AB43-15E8FC2F856A}" type="pres">
      <dgm:prSet presAssocID="{8B930F78-410F-4376-94C8-34366CFA341C}" presName="rootConnector" presStyleLbl="node3" presStyleIdx="0" presStyleCnt="4"/>
      <dgm:spPr/>
    </dgm:pt>
    <dgm:pt modelId="{D517FE10-5F8E-4D3C-9E85-B32B6875DD38}" type="pres">
      <dgm:prSet presAssocID="{8B930F78-410F-4376-94C8-34366CFA341C}" presName="hierChild4" presStyleCnt="0"/>
      <dgm:spPr/>
    </dgm:pt>
    <dgm:pt modelId="{96F9D49A-4525-4E57-8C6A-A890D799E121}" type="pres">
      <dgm:prSet presAssocID="{8B930F78-410F-4376-94C8-34366CFA341C}" presName="hierChild5" presStyleCnt="0"/>
      <dgm:spPr/>
    </dgm:pt>
    <dgm:pt modelId="{64523637-2C26-46B7-89BA-E3B48D0138FD}" type="pres">
      <dgm:prSet presAssocID="{6126E584-E66D-46D8-BC41-A05F31044D84}" presName="Name48" presStyleLbl="parChTrans1D3" presStyleIdx="1" presStyleCnt="4"/>
      <dgm:spPr/>
    </dgm:pt>
    <dgm:pt modelId="{BB009EDB-7448-44CA-AF0D-C62539E326B0}" type="pres">
      <dgm:prSet presAssocID="{3E320F97-CCC6-4071-9B30-C6DF60BE3CE1}" presName="hierRoot2" presStyleCnt="0">
        <dgm:presLayoutVars>
          <dgm:hierBranch val="init"/>
        </dgm:presLayoutVars>
      </dgm:prSet>
      <dgm:spPr/>
    </dgm:pt>
    <dgm:pt modelId="{43109FD9-26FE-4160-A35F-1D31951D92B9}" type="pres">
      <dgm:prSet presAssocID="{3E320F97-CCC6-4071-9B30-C6DF60BE3CE1}" presName="rootComposite" presStyleCnt="0"/>
      <dgm:spPr/>
    </dgm:pt>
    <dgm:pt modelId="{29CD3FD4-E450-4777-9C19-01CA3FF69C2F}" type="pres">
      <dgm:prSet presAssocID="{3E320F97-CCC6-4071-9B30-C6DF60BE3CE1}" presName="rootText" presStyleLbl="node3" presStyleIdx="1" presStyleCnt="4">
        <dgm:presLayoutVars>
          <dgm:chPref val="3"/>
        </dgm:presLayoutVars>
      </dgm:prSet>
      <dgm:spPr/>
    </dgm:pt>
    <dgm:pt modelId="{9EC5FD38-435D-485D-8228-A5822999FF7F}" type="pres">
      <dgm:prSet presAssocID="{3E320F97-CCC6-4071-9B30-C6DF60BE3CE1}" presName="rootConnector" presStyleLbl="node3" presStyleIdx="1" presStyleCnt="4"/>
      <dgm:spPr/>
    </dgm:pt>
    <dgm:pt modelId="{5F3EF009-4F4A-4877-8C77-3CAB80B990FD}" type="pres">
      <dgm:prSet presAssocID="{3E320F97-CCC6-4071-9B30-C6DF60BE3CE1}" presName="hierChild4" presStyleCnt="0"/>
      <dgm:spPr/>
    </dgm:pt>
    <dgm:pt modelId="{63449C7B-94CE-4AAA-933F-4C1F099FF041}" type="pres">
      <dgm:prSet presAssocID="{3E320F97-CCC6-4071-9B30-C6DF60BE3CE1}" presName="hierChild5" presStyleCnt="0"/>
      <dgm:spPr/>
    </dgm:pt>
    <dgm:pt modelId="{1FEAB994-86F1-4621-8CAF-29514070E953}" type="pres">
      <dgm:prSet presAssocID="{4B41DBC2-2177-4412-823E-1013B0B9C727}" presName="hierChild5" presStyleCnt="0"/>
      <dgm:spPr/>
    </dgm:pt>
    <dgm:pt modelId="{14574DEE-A40E-4257-A44F-14CE83B49271}" type="pres">
      <dgm:prSet presAssocID="{AA9A4F28-FAA5-4984-9DDB-324438E31540}" presName="Name37" presStyleLbl="parChTrans1D2" presStyleIdx="1" presStyleCnt="4"/>
      <dgm:spPr/>
    </dgm:pt>
    <dgm:pt modelId="{F91FC905-5374-4A9A-AF8B-1C71AB4B8776}" type="pres">
      <dgm:prSet presAssocID="{78378014-7077-4677-A6C7-6A92764AABFA}" presName="hierRoot2" presStyleCnt="0">
        <dgm:presLayoutVars>
          <dgm:hierBranch val="init"/>
        </dgm:presLayoutVars>
      </dgm:prSet>
      <dgm:spPr/>
    </dgm:pt>
    <dgm:pt modelId="{2C39B8C9-D9BF-4001-B4C9-C382C96E917C}" type="pres">
      <dgm:prSet presAssocID="{78378014-7077-4677-A6C7-6A92764AABFA}" presName="rootComposite" presStyleCnt="0"/>
      <dgm:spPr/>
    </dgm:pt>
    <dgm:pt modelId="{30D18090-BBDD-494C-906C-B4A8E529958F}" type="pres">
      <dgm:prSet presAssocID="{78378014-7077-4677-A6C7-6A92764AABFA}" presName="rootText" presStyleLbl="node2" presStyleIdx="1" presStyleCnt="3">
        <dgm:presLayoutVars>
          <dgm:chPref val="3"/>
        </dgm:presLayoutVars>
      </dgm:prSet>
      <dgm:spPr/>
    </dgm:pt>
    <dgm:pt modelId="{95B21199-B519-470F-86BC-C3F5FE6A5B81}" type="pres">
      <dgm:prSet presAssocID="{78378014-7077-4677-A6C7-6A92764AABFA}" presName="rootConnector" presStyleLbl="node2" presStyleIdx="1" presStyleCnt="3"/>
      <dgm:spPr/>
    </dgm:pt>
    <dgm:pt modelId="{C1563143-044F-4645-9EF4-18CE0792C2E8}" type="pres">
      <dgm:prSet presAssocID="{78378014-7077-4677-A6C7-6A92764AABFA}" presName="hierChild4" presStyleCnt="0"/>
      <dgm:spPr/>
    </dgm:pt>
    <dgm:pt modelId="{232FB7D7-E0E1-492E-ACD3-56C440CC9A20}" type="pres">
      <dgm:prSet presAssocID="{78378014-7077-4677-A6C7-6A92764AABFA}" presName="hierChild5" presStyleCnt="0"/>
      <dgm:spPr/>
    </dgm:pt>
    <dgm:pt modelId="{B9B2C348-139D-4755-B76E-B7EBFD36A2E9}" type="pres">
      <dgm:prSet presAssocID="{571548BF-D9AF-4298-90FA-FCFEDACB1AF1}" presName="Name37" presStyleLbl="parChTrans1D2" presStyleIdx="2" presStyleCnt="4"/>
      <dgm:spPr/>
    </dgm:pt>
    <dgm:pt modelId="{B98D2871-0E1F-4C9D-B58A-419861CC726F}" type="pres">
      <dgm:prSet presAssocID="{5657E4FD-4CAD-42BF-BD44-AE304D489D95}" presName="hierRoot2" presStyleCnt="0">
        <dgm:presLayoutVars>
          <dgm:hierBranch val="hang"/>
        </dgm:presLayoutVars>
      </dgm:prSet>
      <dgm:spPr/>
    </dgm:pt>
    <dgm:pt modelId="{E82F2307-F1ED-42FD-B908-57CF8FE8DBD7}" type="pres">
      <dgm:prSet presAssocID="{5657E4FD-4CAD-42BF-BD44-AE304D489D95}" presName="rootComposite" presStyleCnt="0"/>
      <dgm:spPr/>
    </dgm:pt>
    <dgm:pt modelId="{A6DF509C-3263-44A8-A2F7-BF8CA658E0EA}" type="pres">
      <dgm:prSet presAssocID="{5657E4FD-4CAD-42BF-BD44-AE304D489D95}" presName="rootText" presStyleLbl="node2" presStyleIdx="2" presStyleCnt="3">
        <dgm:presLayoutVars>
          <dgm:chPref val="3"/>
        </dgm:presLayoutVars>
      </dgm:prSet>
      <dgm:spPr/>
    </dgm:pt>
    <dgm:pt modelId="{1EE5E629-B2EB-4226-914A-89100AC09D90}" type="pres">
      <dgm:prSet presAssocID="{5657E4FD-4CAD-42BF-BD44-AE304D489D95}" presName="rootConnector" presStyleLbl="node2" presStyleIdx="2" presStyleCnt="3"/>
      <dgm:spPr/>
    </dgm:pt>
    <dgm:pt modelId="{43C0C13D-E1BF-4698-97C4-340DA372DC6A}" type="pres">
      <dgm:prSet presAssocID="{5657E4FD-4CAD-42BF-BD44-AE304D489D95}" presName="hierChild4" presStyleCnt="0"/>
      <dgm:spPr/>
    </dgm:pt>
    <dgm:pt modelId="{96539BA1-1976-424F-90AB-706225F7B99D}" type="pres">
      <dgm:prSet presAssocID="{E9BE0C3E-3D47-4074-A628-2616A337AE7A}" presName="Name48" presStyleLbl="parChTrans1D3" presStyleIdx="2" presStyleCnt="4"/>
      <dgm:spPr/>
    </dgm:pt>
    <dgm:pt modelId="{49FD89B0-7483-4D46-9583-9101575EEB25}" type="pres">
      <dgm:prSet presAssocID="{31AA2BA6-45A4-4E32-A19E-82E1EBD25657}" presName="hierRoot2" presStyleCnt="0">
        <dgm:presLayoutVars>
          <dgm:hierBranch val="hang"/>
        </dgm:presLayoutVars>
      </dgm:prSet>
      <dgm:spPr/>
    </dgm:pt>
    <dgm:pt modelId="{65AC14B7-99B6-4438-9D70-E86DE13BA6D3}" type="pres">
      <dgm:prSet presAssocID="{31AA2BA6-45A4-4E32-A19E-82E1EBD25657}" presName="rootComposite" presStyleCnt="0"/>
      <dgm:spPr/>
    </dgm:pt>
    <dgm:pt modelId="{9A597B51-4D10-4C14-8A78-1A215850CD28}" type="pres">
      <dgm:prSet presAssocID="{31AA2BA6-45A4-4E32-A19E-82E1EBD25657}" presName="rootText" presStyleLbl="node3" presStyleIdx="2" presStyleCnt="4">
        <dgm:presLayoutVars>
          <dgm:chPref val="3"/>
        </dgm:presLayoutVars>
      </dgm:prSet>
      <dgm:spPr/>
    </dgm:pt>
    <dgm:pt modelId="{5D082516-ADC7-4EC6-9816-E30CC0E2539A}" type="pres">
      <dgm:prSet presAssocID="{31AA2BA6-45A4-4E32-A19E-82E1EBD25657}" presName="rootConnector" presStyleLbl="node3" presStyleIdx="2" presStyleCnt="4"/>
      <dgm:spPr/>
    </dgm:pt>
    <dgm:pt modelId="{45ECD319-7F5C-4981-A542-EAB289D48D8C}" type="pres">
      <dgm:prSet presAssocID="{31AA2BA6-45A4-4E32-A19E-82E1EBD25657}" presName="hierChild4" presStyleCnt="0"/>
      <dgm:spPr/>
    </dgm:pt>
    <dgm:pt modelId="{67C67B1C-5229-46C6-B09C-7CA6E206DBF7}" type="pres">
      <dgm:prSet presAssocID="{31AA2BA6-45A4-4E32-A19E-82E1EBD25657}" presName="hierChild5" presStyleCnt="0"/>
      <dgm:spPr/>
    </dgm:pt>
    <dgm:pt modelId="{9201CB17-216F-4A86-88CF-97FDC953C056}" type="pres">
      <dgm:prSet presAssocID="{B0CA2F88-073E-4E04-9748-82AFBA5D6A50}" presName="Name48" presStyleLbl="parChTrans1D3" presStyleIdx="3" presStyleCnt="4"/>
      <dgm:spPr/>
    </dgm:pt>
    <dgm:pt modelId="{87DC1B9B-B63A-4EEF-970C-1BF94C8D9E49}" type="pres">
      <dgm:prSet presAssocID="{7082B3EF-7BAA-463E-9BF4-44473E65E718}" presName="hierRoot2" presStyleCnt="0">
        <dgm:presLayoutVars>
          <dgm:hierBranch val="init"/>
        </dgm:presLayoutVars>
      </dgm:prSet>
      <dgm:spPr/>
    </dgm:pt>
    <dgm:pt modelId="{8B917C1F-4336-40DD-A5B0-DFE6C0C2BA4E}" type="pres">
      <dgm:prSet presAssocID="{7082B3EF-7BAA-463E-9BF4-44473E65E718}" presName="rootComposite" presStyleCnt="0"/>
      <dgm:spPr/>
    </dgm:pt>
    <dgm:pt modelId="{A27CE7BC-331B-4922-9C54-0DF70950C71C}" type="pres">
      <dgm:prSet presAssocID="{7082B3EF-7BAA-463E-9BF4-44473E65E718}" presName="rootText" presStyleLbl="node3" presStyleIdx="3" presStyleCnt="4">
        <dgm:presLayoutVars>
          <dgm:chPref val="3"/>
        </dgm:presLayoutVars>
      </dgm:prSet>
      <dgm:spPr/>
    </dgm:pt>
    <dgm:pt modelId="{72B5B136-DE60-46CA-8160-915436483299}" type="pres">
      <dgm:prSet presAssocID="{7082B3EF-7BAA-463E-9BF4-44473E65E718}" presName="rootConnector" presStyleLbl="node3" presStyleIdx="3" presStyleCnt="4"/>
      <dgm:spPr/>
    </dgm:pt>
    <dgm:pt modelId="{5BF54172-D59C-48CC-80AC-B16CD23F7BEB}" type="pres">
      <dgm:prSet presAssocID="{7082B3EF-7BAA-463E-9BF4-44473E65E718}" presName="hierChild4" presStyleCnt="0"/>
      <dgm:spPr/>
    </dgm:pt>
    <dgm:pt modelId="{A0EDF858-B418-445D-BEA6-DB16C5FBB2B6}" type="pres">
      <dgm:prSet presAssocID="{7082B3EF-7BAA-463E-9BF4-44473E65E718}" presName="hierChild5" presStyleCnt="0"/>
      <dgm:spPr/>
    </dgm:pt>
    <dgm:pt modelId="{F5A04E13-75DE-4F68-B5DD-52860AC8D478}" type="pres">
      <dgm:prSet presAssocID="{5657E4FD-4CAD-42BF-BD44-AE304D489D95}" presName="hierChild5" presStyleCnt="0"/>
      <dgm:spPr/>
    </dgm:pt>
    <dgm:pt modelId="{2ECFE6DA-34FB-4F95-9767-24B09B46BC64}" type="pres">
      <dgm:prSet presAssocID="{3C29DB70-734D-43C3-9A0E-EC34538C5C12}" presName="hierChild3" presStyleCnt="0"/>
      <dgm:spPr/>
    </dgm:pt>
    <dgm:pt modelId="{835E5922-7D8B-42DD-852F-89F8A10EA1A1}" type="pres">
      <dgm:prSet presAssocID="{9271D526-DE7A-4167-AC77-C5F62BCFBA4B}" presName="Name111" presStyleLbl="parChTrans1D2" presStyleIdx="3" presStyleCnt="4"/>
      <dgm:spPr/>
    </dgm:pt>
    <dgm:pt modelId="{6AD2FC16-F6A3-48F9-A250-38CD3CDA78B5}" type="pres">
      <dgm:prSet presAssocID="{ABA53F1D-9DB6-477A-B89B-CBBB022C3A49}" presName="hierRoot3" presStyleCnt="0">
        <dgm:presLayoutVars>
          <dgm:hierBranch val="init"/>
        </dgm:presLayoutVars>
      </dgm:prSet>
      <dgm:spPr/>
    </dgm:pt>
    <dgm:pt modelId="{17BA263C-D842-4E1D-A7EE-786E183BBB79}" type="pres">
      <dgm:prSet presAssocID="{ABA53F1D-9DB6-477A-B89B-CBBB022C3A49}" presName="rootComposite3" presStyleCnt="0"/>
      <dgm:spPr/>
    </dgm:pt>
    <dgm:pt modelId="{55D6B339-514F-4052-80FB-5CAE988123A8}" type="pres">
      <dgm:prSet presAssocID="{ABA53F1D-9DB6-477A-B89B-CBBB022C3A49}" presName="rootText3" presStyleLbl="asst1" presStyleIdx="0" presStyleCnt="1">
        <dgm:presLayoutVars>
          <dgm:chPref val="3"/>
        </dgm:presLayoutVars>
      </dgm:prSet>
      <dgm:spPr/>
    </dgm:pt>
    <dgm:pt modelId="{AFA56301-294B-4333-A5FE-D7DFDAD23948}" type="pres">
      <dgm:prSet presAssocID="{ABA53F1D-9DB6-477A-B89B-CBBB022C3A49}" presName="rootConnector3" presStyleLbl="asst1" presStyleIdx="0" presStyleCnt="1"/>
      <dgm:spPr/>
    </dgm:pt>
    <dgm:pt modelId="{B58897F9-5FC9-4834-89ED-E8C39D68CFF1}" type="pres">
      <dgm:prSet presAssocID="{ABA53F1D-9DB6-477A-B89B-CBBB022C3A49}" presName="hierChild6" presStyleCnt="0"/>
      <dgm:spPr/>
    </dgm:pt>
    <dgm:pt modelId="{9E508F5F-91C1-42BA-860C-9EBAF479678F}" type="pres">
      <dgm:prSet presAssocID="{ABA53F1D-9DB6-477A-B89B-CBBB022C3A49}" presName="hierChild7" presStyleCnt="0"/>
      <dgm:spPr/>
    </dgm:pt>
  </dgm:ptLst>
  <dgm:cxnLst>
    <dgm:cxn modelId="{22D98011-B88C-4107-BEA9-4DFDA02E39A8}" type="presOf" srcId="{3E320F97-CCC6-4071-9B30-C6DF60BE3CE1}" destId="{29CD3FD4-E450-4777-9C19-01CA3FF69C2F}" srcOrd="0" destOrd="0" presId="urn:microsoft.com/office/officeart/2005/8/layout/orgChart1"/>
    <dgm:cxn modelId="{6CC2A314-D848-463B-8D3E-7E396C7BB6D9}" type="presOf" srcId="{AA9A4F28-FAA5-4984-9DDB-324438E31540}" destId="{14574DEE-A40E-4257-A44F-14CE83B49271}" srcOrd="0" destOrd="0" presId="urn:microsoft.com/office/officeart/2005/8/layout/orgChart1"/>
    <dgm:cxn modelId="{582C6015-0BD2-427A-A368-72D40CBFBB7D}" type="presOf" srcId="{78378014-7077-4677-A6C7-6A92764AABFA}" destId="{95B21199-B519-470F-86BC-C3F5FE6A5B81}" srcOrd="1" destOrd="0" presId="urn:microsoft.com/office/officeart/2005/8/layout/orgChart1"/>
    <dgm:cxn modelId="{6AFCCF16-2DE7-4F0F-82DE-BD3985806D05}" type="presOf" srcId="{4B41DBC2-2177-4412-823E-1013B0B9C727}" destId="{75A14C16-3167-40E7-9AD9-50F6ADA4EE14}" srcOrd="0" destOrd="0" presId="urn:microsoft.com/office/officeart/2005/8/layout/orgChart1"/>
    <dgm:cxn modelId="{77BF5B1D-995E-4ADC-A526-BC9AEFECF42C}" type="presOf" srcId="{4B41DBC2-2177-4412-823E-1013B0B9C727}" destId="{7A839DF3-4390-40D4-9E9D-6565ED70E930}" srcOrd="1" destOrd="0" presId="urn:microsoft.com/office/officeart/2005/8/layout/orgChart1"/>
    <dgm:cxn modelId="{85526A1F-B498-4522-B55E-54CDFD6683A2}" srcId="{72C0CE8E-DDCD-42EE-B27C-876AD38776AC}" destId="{3C29DB70-734D-43C3-9A0E-EC34538C5C12}" srcOrd="0" destOrd="0" parTransId="{D78787D3-3FD5-4516-90CB-50BD0E8D72C5}" sibTransId="{1098E8C2-1367-4F69-AAE3-8D6F47A81915}"/>
    <dgm:cxn modelId="{CA92D825-5BDB-40D3-A275-286DDF725F0F}" type="presOf" srcId="{78378014-7077-4677-A6C7-6A92764AABFA}" destId="{30D18090-BBDD-494C-906C-B4A8E529958F}" srcOrd="0" destOrd="0" presId="urn:microsoft.com/office/officeart/2005/8/layout/orgChart1"/>
    <dgm:cxn modelId="{D499042B-5094-40A4-8B46-61A1AE62DFBE}" type="presOf" srcId="{ABA53F1D-9DB6-477A-B89B-CBBB022C3A49}" destId="{AFA56301-294B-4333-A5FE-D7DFDAD23948}" srcOrd="1" destOrd="0" presId="urn:microsoft.com/office/officeart/2005/8/layout/orgChart1"/>
    <dgm:cxn modelId="{ACFC2932-7223-485E-B641-F06DCDACB10A}" type="presOf" srcId="{3C29DB70-734D-43C3-9A0E-EC34538C5C12}" destId="{F20913B5-F7B4-41F1-8995-4DAD6B58E7DD}" srcOrd="0" destOrd="0" presId="urn:microsoft.com/office/officeart/2005/8/layout/orgChart1"/>
    <dgm:cxn modelId="{9E26E636-4A7C-42A0-9C41-8559ABE8C5BB}" type="presOf" srcId="{3C29DB70-734D-43C3-9A0E-EC34538C5C12}" destId="{6235CC06-191E-47F9-B07D-C05E15FA225C}" srcOrd="1" destOrd="0" presId="urn:microsoft.com/office/officeart/2005/8/layout/orgChart1"/>
    <dgm:cxn modelId="{E546F437-7065-44C6-A66B-9F5EA9F98AE0}" type="presOf" srcId="{7082B3EF-7BAA-463E-9BF4-44473E65E718}" destId="{A27CE7BC-331B-4922-9C54-0DF70950C71C}" srcOrd="0" destOrd="0" presId="urn:microsoft.com/office/officeart/2005/8/layout/orgChart1"/>
    <dgm:cxn modelId="{B212AF39-210E-4EDD-8DB2-6B81C484AAA0}" type="presOf" srcId="{3E320F97-CCC6-4071-9B30-C6DF60BE3CE1}" destId="{9EC5FD38-435D-485D-8228-A5822999FF7F}" srcOrd="1" destOrd="0" presId="urn:microsoft.com/office/officeart/2005/8/layout/orgChart1"/>
    <dgm:cxn modelId="{16E9EB3A-FB54-401A-8D40-92D48041F466}" srcId="{3C29DB70-734D-43C3-9A0E-EC34538C5C12}" destId="{ABA53F1D-9DB6-477A-B89B-CBBB022C3A49}" srcOrd="0" destOrd="0" parTransId="{9271D526-DE7A-4167-AC77-C5F62BCFBA4B}" sibTransId="{7644141B-6997-4012-8A69-F2740471329D}"/>
    <dgm:cxn modelId="{A4B9613F-826C-42C8-80E4-371327D9464E}" type="presOf" srcId="{6126E584-E66D-46D8-BC41-A05F31044D84}" destId="{64523637-2C26-46B7-89BA-E3B48D0138FD}" srcOrd="0" destOrd="0" presId="urn:microsoft.com/office/officeart/2005/8/layout/orgChart1"/>
    <dgm:cxn modelId="{B367C85C-EBC1-4197-B7BA-1F0C16E2B712}" srcId="{3C29DB70-734D-43C3-9A0E-EC34538C5C12}" destId="{4B41DBC2-2177-4412-823E-1013B0B9C727}" srcOrd="1" destOrd="0" parTransId="{22D929B0-16E9-41C0-9703-22104EE42D63}" sibTransId="{3A63DD76-9755-47F0-8AF1-1DD6573C7362}"/>
    <dgm:cxn modelId="{B86A6362-8AB6-464D-A454-AFACF785C0B4}" srcId="{5657E4FD-4CAD-42BF-BD44-AE304D489D95}" destId="{7082B3EF-7BAA-463E-9BF4-44473E65E718}" srcOrd="1" destOrd="0" parTransId="{B0CA2F88-073E-4E04-9748-82AFBA5D6A50}" sibTransId="{AD9E6EB6-FF49-442E-9505-16745C680248}"/>
    <dgm:cxn modelId="{33F1C363-3D4A-453D-A90C-F72E808F36DB}" type="presOf" srcId="{E9BE0C3E-3D47-4074-A628-2616A337AE7A}" destId="{96539BA1-1976-424F-90AB-706225F7B99D}" srcOrd="0" destOrd="0" presId="urn:microsoft.com/office/officeart/2005/8/layout/orgChart1"/>
    <dgm:cxn modelId="{F33D5947-4450-40AC-9115-CD1D3DC3D265}" type="presOf" srcId="{22D929B0-16E9-41C0-9703-22104EE42D63}" destId="{4E919B69-83DF-4D16-83F1-166D71EDDD04}" srcOrd="0" destOrd="0" presId="urn:microsoft.com/office/officeart/2005/8/layout/orgChart1"/>
    <dgm:cxn modelId="{68D58147-A543-4D92-8EF9-4F91DB5E1E08}" type="presOf" srcId="{571548BF-D9AF-4298-90FA-FCFEDACB1AF1}" destId="{B9B2C348-139D-4755-B76E-B7EBFD36A2E9}" srcOrd="0" destOrd="0" presId="urn:microsoft.com/office/officeart/2005/8/layout/orgChart1"/>
    <dgm:cxn modelId="{54B79571-42C6-4C0B-86BF-878F7DC4D416}" type="presOf" srcId="{ABA53F1D-9DB6-477A-B89B-CBBB022C3A49}" destId="{55D6B339-514F-4052-80FB-5CAE988123A8}" srcOrd="0" destOrd="0" presId="urn:microsoft.com/office/officeart/2005/8/layout/orgChart1"/>
    <dgm:cxn modelId="{78E3BB71-7AB8-4BE1-A478-7D6E05052156}" srcId="{3C29DB70-734D-43C3-9A0E-EC34538C5C12}" destId="{78378014-7077-4677-A6C7-6A92764AABFA}" srcOrd="2" destOrd="0" parTransId="{AA9A4F28-FAA5-4984-9DDB-324438E31540}" sibTransId="{4AF0707D-380A-41E3-B7AF-5666AC3C2BE7}"/>
    <dgm:cxn modelId="{DE7DC679-E42F-4B15-808B-20F754089980}" type="presOf" srcId="{11702227-304E-4F98-AD04-D97427E9B8D5}" destId="{1BF53653-54E9-418F-9C04-63694B941719}" srcOrd="0" destOrd="0" presId="urn:microsoft.com/office/officeart/2005/8/layout/orgChart1"/>
    <dgm:cxn modelId="{EB1AFF59-63DF-4AE8-86D4-43AEA3F36D39}" type="presOf" srcId="{8B930F78-410F-4376-94C8-34366CFA341C}" destId="{B8318D64-423C-43F1-A1B1-75FD631ABA86}" srcOrd="0" destOrd="0" presId="urn:microsoft.com/office/officeart/2005/8/layout/orgChart1"/>
    <dgm:cxn modelId="{A75BFA7F-6249-4CCF-B018-EE0C1CE51755}" type="presOf" srcId="{B0CA2F88-073E-4E04-9748-82AFBA5D6A50}" destId="{9201CB17-216F-4A86-88CF-97FDC953C056}" srcOrd="0" destOrd="0" presId="urn:microsoft.com/office/officeart/2005/8/layout/orgChart1"/>
    <dgm:cxn modelId="{97B1F982-A2EB-4426-994F-ED7F63C39FBA}" type="presOf" srcId="{31AA2BA6-45A4-4E32-A19E-82E1EBD25657}" destId="{9A597B51-4D10-4C14-8A78-1A215850CD28}" srcOrd="0" destOrd="0" presId="urn:microsoft.com/office/officeart/2005/8/layout/orgChart1"/>
    <dgm:cxn modelId="{D58AD88C-5166-48E7-847F-C218669BC0F5}" type="presOf" srcId="{7082B3EF-7BAA-463E-9BF4-44473E65E718}" destId="{72B5B136-DE60-46CA-8160-915436483299}" srcOrd="1" destOrd="0" presId="urn:microsoft.com/office/officeart/2005/8/layout/orgChart1"/>
    <dgm:cxn modelId="{A2A5DB99-37B4-4CC7-A031-D070670E5FDE}" srcId="{5657E4FD-4CAD-42BF-BD44-AE304D489D95}" destId="{31AA2BA6-45A4-4E32-A19E-82E1EBD25657}" srcOrd="0" destOrd="0" parTransId="{E9BE0C3E-3D47-4074-A628-2616A337AE7A}" sibTransId="{D0D9B05C-8C7A-416A-A72A-C0F6CD63B6A6}"/>
    <dgm:cxn modelId="{E909679E-1360-42F7-93CE-44102F9FA924}" type="presOf" srcId="{9271D526-DE7A-4167-AC77-C5F62BCFBA4B}" destId="{835E5922-7D8B-42DD-852F-89F8A10EA1A1}" srcOrd="0" destOrd="0" presId="urn:microsoft.com/office/officeart/2005/8/layout/orgChart1"/>
    <dgm:cxn modelId="{83030AB4-9ED7-46F0-B5B4-BA3707A51644}" type="presOf" srcId="{31AA2BA6-45A4-4E32-A19E-82E1EBD25657}" destId="{5D082516-ADC7-4EC6-9816-E30CC0E2539A}" srcOrd="1" destOrd="0" presId="urn:microsoft.com/office/officeart/2005/8/layout/orgChart1"/>
    <dgm:cxn modelId="{6D0EA1BD-AAD7-4FA1-9326-AFABBD9FA7CE}" type="presOf" srcId="{72C0CE8E-DDCD-42EE-B27C-876AD38776AC}" destId="{A5FC63AA-DCB8-48D4-B9F9-231E5323C664}" srcOrd="0" destOrd="0" presId="urn:microsoft.com/office/officeart/2005/8/layout/orgChart1"/>
    <dgm:cxn modelId="{A1C4B9C7-4E3F-49C6-A0A3-8C5833DB6FB9}" srcId="{4B41DBC2-2177-4412-823E-1013B0B9C727}" destId="{3E320F97-CCC6-4071-9B30-C6DF60BE3CE1}" srcOrd="1" destOrd="0" parTransId="{6126E584-E66D-46D8-BC41-A05F31044D84}" sibTransId="{7FA854B5-B743-4C4E-AC82-D0CC34337136}"/>
    <dgm:cxn modelId="{E25D8FD1-11A1-427A-8AF8-DECEF5A05EFB}" type="presOf" srcId="{5657E4FD-4CAD-42BF-BD44-AE304D489D95}" destId="{A6DF509C-3263-44A8-A2F7-BF8CA658E0EA}" srcOrd="0" destOrd="0" presId="urn:microsoft.com/office/officeart/2005/8/layout/orgChart1"/>
    <dgm:cxn modelId="{D5BB29D4-EB58-4FA3-A89C-E0CFF8FE6E39}" type="presOf" srcId="{8B930F78-410F-4376-94C8-34366CFA341C}" destId="{FDBCECA3-9968-48FF-AB43-15E8FC2F856A}" srcOrd="1" destOrd="0" presId="urn:microsoft.com/office/officeart/2005/8/layout/orgChart1"/>
    <dgm:cxn modelId="{076BE5D7-3BE3-483A-A79D-47E9DD3E21CD}" srcId="{3C29DB70-734D-43C3-9A0E-EC34538C5C12}" destId="{5657E4FD-4CAD-42BF-BD44-AE304D489D95}" srcOrd="3" destOrd="0" parTransId="{571548BF-D9AF-4298-90FA-FCFEDACB1AF1}" sibTransId="{5112570E-AD97-43D7-8D91-E7F3E8123283}"/>
    <dgm:cxn modelId="{6DD6B3E5-C7DD-42F1-B249-822F0DB50119}" srcId="{4B41DBC2-2177-4412-823E-1013B0B9C727}" destId="{8B930F78-410F-4376-94C8-34366CFA341C}" srcOrd="0" destOrd="0" parTransId="{11702227-304E-4F98-AD04-D97427E9B8D5}" sibTransId="{4B4063CD-11CA-4783-8FEA-93EDD236A2EF}"/>
    <dgm:cxn modelId="{BDE226F9-A450-4B04-8A49-42BDD2806A8F}" type="presOf" srcId="{5657E4FD-4CAD-42BF-BD44-AE304D489D95}" destId="{1EE5E629-B2EB-4226-914A-89100AC09D90}" srcOrd="1" destOrd="0" presId="urn:microsoft.com/office/officeart/2005/8/layout/orgChart1"/>
    <dgm:cxn modelId="{783E0F9B-1565-4892-8A39-294ABF0EB21D}" type="presParOf" srcId="{A5FC63AA-DCB8-48D4-B9F9-231E5323C664}" destId="{54B8ACB3-F554-4159-B4A7-77D2B445F5F8}" srcOrd="0" destOrd="0" presId="urn:microsoft.com/office/officeart/2005/8/layout/orgChart1"/>
    <dgm:cxn modelId="{AF572C1E-7618-4AB4-BF90-8366351FA82E}" type="presParOf" srcId="{54B8ACB3-F554-4159-B4A7-77D2B445F5F8}" destId="{7707146C-BE02-48EB-80B0-ECCA55D9D518}" srcOrd="0" destOrd="0" presId="urn:microsoft.com/office/officeart/2005/8/layout/orgChart1"/>
    <dgm:cxn modelId="{6283E801-20F9-4A9A-9792-2137C651C9EF}" type="presParOf" srcId="{7707146C-BE02-48EB-80B0-ECCA55D9D518}" destId="{F20913B5-F7B4-41F1-8995-4DAD6B58E7DD}" srcOrd="0" destOrd="0" presId="urn:microsoft.com/office/officeart/2005/8/layout/orgChart1"/>
    <dgm:cxn modelId="{865CE723-29B6-44B2-BF2B-7B4BEFFC9DE1}" type="presParOf" srcId="{7707146C-BE02-48EB-80B0-ECCA55D9D518}" destId="{6235CC06-191E-47F9-B07D-C05E15FA225C}" srcOrd="1" destOrd="0" presId="urn:microsoft.com/office/officeart/2005/8/layout/orgChart1"/>
    <dgm:cxn modelId="{FB331410-9B06-4512-AEDF-3A34EF1280AE}" type="presParOf" srcId="{54B8ACB3-F554-4159-B4A7-77D2B445F5F8}" destId="{2EFC8AC0-291C-432B-9C7D-CADEE338F45C}" srcOrd="1" destOrd="0" presId="urn:microsoft.com/office/officeart/2005/8/layout/orgChart1"/>
    <dgm:cxn modelId="{05F7AD10-F268-4F69-8B0F-C0B2DCB277D7}" type="presParOf" srcId="{2EFC8AC0-291C-432B-9C7D-CADEE338F45C}" destId="{4E919B69-83DF-4D16-83F1-166D71EDDD04}" srcOrd="0" destOrd="0" presId="urn:microsoft.com/office/officeart/2005/8/layout/orgChart1"/>
    <dgm:cxn modelId="{6F4BB69B-9D97-405C-AE3B-DF8D64702904}" type="presParOf" srcId="{2EFC8AC0-291C-432B-9C7D-CADEE338F45C}" destId="{950261F3-D028-4C84-83FB-3D70BC33E70C}" srcOrd="1" destOrd="0" presId="urn:microsoft.com/office/officeart/2005/8/layout/orgChart1"/>
    <dgm:cxn modelId="{502D0A32-AB63-426A-956F-70218239EC63}" type="presParOf" srcId="{950261F3-D028-4C84-83FB-3D70BC33E70C}" destId="{17ED5ABC-8D4A-481A-8964-709022CC039D}" srcOrd="0" destOrd="0" presId="urn:microsoft.com/office/officeart/2005/8/layout/orgChart1"/>
    <dgm:cxn modelId="{442BB1C3-5A17-4A1A-9C8E-FA72C46F6643}" type="presParOf" srcId="{17ED5ABC-8D4A-481A-8964-709022CC039D}" destId="{75A14C16-3167-40E7-9AD9-50F6ADA4EE14}" srcOrd="0" destOrd="0" presId="urn:microsoft.com/office/officeart/2005/8/layout/orgChart1"/>
    <dgm:cxn modelId="{1222C3EC-FB52-4AF3-8ACC-3D562F89B953}" type="presParOf" srcId="{17ED5ABC-8D4A-481A-8964-709022CC039D}" destId="{7A839DF3-4390-40D4-9E9D-6565ED70E930}" srcOrd="1" destOrd="0" presId="urn:microsoft.com/office/officeart/2005/8/layout/orgChart1"/>
    <dgm:cxn modelId="{AAAA9B53-AF92-4AFE-B994-542A06712D1F}" type="presParOf" srcId="{950261F3-D028-4C84-83FB-3D70BC33E70C}" destId="{1F1AB9A1-C6E5-4650-9910-F2698361A60B}" srcOrd="1" destOrd="0" presId="urn:microsoft.com/office/officeart/2005/8/layout/orgChart1"/>
    <dgm:cxn modelId="{22796FF9-1F20-45A6-A030-D47DE66393DE}" type="presParOf" srcId="{1F1AB9A1-C6E5-4650-9910-F2698361A60B}" destId="{1BF53653-54E9-418F-9C04-63694B941719}" srcOrd="0" destOrd="0" presId="urn:microsoft.com/office/officeart/2005/8/layout/orgChart1"/>
    <dgm:cxn modelId="{B66538CC-413A-41A3-AEDF-6C930873C118}" type="presParOf" srcId="{1F1AB9A1-C6E5-4650-9910-F2698361A60B}" destId="{C820AAF6-AFF5-4E28-802D-2055E2053E12}" srcOrd="1" destOrd="0" presId="urn:microsoft.com/office/officeart/2005/8/layout/orgChart1"/>
    <dgm:cxn modelId="{705B14E2-9A55-4B5C-987B-40B07013ED5F}" type="presParOf" srcId="{C820AAF6-AFF5-4E28-802D-2055E2053E12}" destId="{FE9A1769-51AF-41B9-A99D-64EF97AEC21B}" srcOrd="0" destOrd="0" presId="urn:microsoft.com/office/officeart/2005/8/layout/orgChart1"/>
    <dgm:cxn modelId="{407845AB-0A7E-4C4C-A5E7-71634E4AE7F3}" type="presParOf" srcId="{FE9A1769-51AF-41B9-A99D-64EF97AEC21B}" destId="{B8318D64-423C-43F1-A1B1-75FD631ABA86}" srcOrd="0" destOrd="0" presId="urn:microsoft.com/office/officeart/2005/8/layout/orgChart1"/>
    <dgm:cxn modelId="{61582254-D819-4EFF-A587-80A96EB210C7}" type="presParOf" srcId="{FE9A1769-51AF-41B9-A99D-64EF97AEC21B}" destId="{FDBCECA3-9968-48FF-AB43-15E8FC2F856A}" srcOrd="1" destOrd="0" presId="urn:microsoft.com/office/officeart/2005/8/layout/orgChart1"/>
    <dgm:cxn modelId="{C0989FB9-CDBE-40F1-B246-403190835769}" type="presParOf" srcId="{C820AAF6-AFF5-4E28-802D-2055E2053E12}" destId="{D517FE10-5F8E-4D3C-9E85-B32B6875DD38}" srcOrd="1" destOrd="0" presId="urn:microsoft.com/office/officeart/2005/8/layout/orgChart1"/>
    <dgm:cxn modelId="{226F27DC-B0D9-4589-A6BA-2C9533F97CFE}" type="presParOf" srcId="{C820AAF6-AFF5-4E28-802D-2055E2053E12}" destId="{96F9D49A-4525-4E57-8C6A-A890D799E121}" srcOrd="2" destOrd="0" presId="urn:microsoft.com/office/officeart/2005/8/layout/orgChart1"/>
    <dgm:cxn modelId="{585AFDDB-EEA9-42F1-AB29-391959C5B24D}" type="presParOf" srcId="{1F1AB9A1-C6E5-4650-9910-F2698361A60B}" destId="{64523637-2C26-46B7-89BA-E3B48D0138FD}" srcOrd="2" destOrd="0" presId="urn:microsoft.com/office/officeart/2005/8/layout/orgChart1"/>
    <dgm:cxn modelId="{7BD2D721-A5BD-461D-9DC7-C6F9A008A30E}" type="presParOf" srcId="{1F1AB9A1-C6E5-4650-9910-F2698361A60B}" destId="{BB009EDB-7448-44CA-AF0D-C62539E326B0}" srcOrd="3" destOrd="0" presId="urn:microsoft.com/office/officeart/2005/8/layout/orgChart1"/>
    <dgm:cxn modelId="{98420511-8B5B-44F0-9271-221D0D74DDDC}" type="presParOf" srcId="{BB009EDB-7448-44CA-AF0D-C62539E326B0}" destId="{43109FD9-26FE-4160-A35F-1D31951D92B9}" srcOrd="0" destOrd="0" presId="urn:microsoft.com/office/officeart/2005/8/layout/orgChart1"/>
    <dgm:cxn modelId="{88FC39B5-C99E-4338-AB95-23AEA94320F6}" type="presParOf" srcId="{43109FD9-26FE-4160-A35F-1D31951D92B9}" destId="{29CD3FD4-E450-4777-9C19-01CA3FF69C2F}" srcOrd="0" destOrd="0" presId="urn:microsoft.com/office/officeart/2005/8/layout/orgChart1"/>
    <dgm:cxn modelId="{A732938D-9829-4AA6-B2F3-71647436C6D7}" type="presParOf" srcId="{43109FD9-26FE-4160-A35F-1D31951D92B9}" destId="{9EC5FD38-435D-485D-8228-A5822999FF7F}" srcOrd="1" destOrd="0" presId="urn:microsoft.com/office/officeart/2005/8/layout/orgChart1"/>
    <dgm:cxn modelId="{05DC9B41-D51A-4DED-928E-6F5EBE0ED50B}" type="presParOf" srcId="{BB009EDB-7448-44CA-AF0D-C62539E326B0}" destId="{5F3EF009-4F4A-4877-8C77-3CAB80B990FD}" srcOrd="1" destOrd="0" presId="urn:microsoft.com/office/officeart/2005/8/layout/orgChart1"/>
    <dgm:cxn modelId="{B5411C28-1221-4B06-95C8-3EB784BCFACD}" type="presParOf" srcId="{BB009EDB-7448-44CA-AF0D-C62539E326B0}" destId="{63449C7B-94CE-4AAA-933F-4C1F099FF041}" srcOrd="2" destOrd="0" presId="urn:microsoft.com/office/officeart/2005/8/layout/orgChart1"/>
    <dgm:cxn modelId="{6AFEE9EF-9437-4E88-977A-DBA74767F979}" type="presParOf" srcId="{950261F3-D028-4C84-83FB-3D70BC33E70C}" destId="{1FEAB994-86F1-4621-8CAF-29514070E953}" srcOrd="2" destOrd="0" presId="urn:microsoft.com/office/officeart/2005/8/layout/orgChart1"/>
    <dgm:cxn modelId="{8FD5180E-2D4D-4410-9014-427FA90D11BE}" type="presParOf" srcId="{2EFC8AC0-291C-432B-9C7D-CADEE338F45C}" destId="{14574DEE-A40E-4257-A44F-14CE83B49271}" srcOrd="2" destOrd="0" presId="urn:microsoft.com/office/officeart/2005/8/layout/orgChart1"/>
    <dgm:cxn modelId="{A5B8FBF6-FAB5-4C8C-9153-8A53EEA61666}" type="presParOf" srcId="{2EFC8AC0-291C-432B-9C7D-CADEE338F45C}" destId="{F91FC905-5374-4A9A-AF8B-1C71AB4B8776}" srcOrd="3" destOrd="0" presId="urn:microsoft.com/office/officeart/2005/8/layout/orgChart1"/>
    <dgm:cxn modelId="{306AFACA-5341-4795-826C-71285BBBDF8A}" type="presParOf" srcId="{F91FC905-5374-4A9A-AF8B-1C71AB4B8776}" destId="{2C39B8C9-D9BF-4001-B4C9-C382C96E917C}" srcOrd="0" destOrd="0" presId="urn:microsoft.com/office/officeart/2005/8/layout/orgChart1"/>
    <dgm:cxn modelId="{5E60A7C2-D2DF-45B5-93C4-738162552FC0}" type="presParOf" srcId="{2C39B8C9-D9BF-4001-B4C9-C382C96E917C}" destId="{30D18090-BBDD-494C-906C-B4A8E529958F}" srcOrd="0" destOrd="0" presId="urn:microsoft.com/office/officeart/2005/8/layout/orgChart1"/>
    <dgm:cxn modelId="{75BFF8E7-E73A-4853-8312-76C22054C9B4}" type="presParOf" srcId="{2C39B8C9-D9BF-4001-B4C9-C382C96E917C}" destId="{95B21199-B519-470F-86BC-C3F5FE6A5B81}" srcOrd="1" destOrd="0" presId="urn:microsoft.com/office/officeart/2005/8/layout/orgChart1"/>
    <dgm:cxn modelId="{8A84FE8E-F92B-4110-B9B4-8D8F667F0F06}" type="presParOf" srcId="{F91FC905-5374-4A9A-AF8B-1C71AB4B8776}" destId="{C1563143-044F-4645-9EF4-18CE0792C2E8}" srcOrd="1" destOrd="0" presId="urn:microsoft.com/office/officeart/2005/8/layout/orgChart1"/>
    <dgm:cxn modelId="{C7D5306C-8A24-4A60-AB3E-8B7FC97739DD}" type="presParOf" srcId="{F91FC905-5374-4A9A-AF8B-1C71AB4B8776}" destId="{232FB7D7-E0E1-492E-ACD3-56C440CC9A20}" srcOrd="2" destOrd="0" presId="urn:microsoft.com/office/officeart/2005/8/layout/orgChart1"/>
    <dgm:cxn modelId="{7A0AC7D8-90A6-43B4-8DA6-E95AE2680F41}" type="presParOf" srcId="{2EFC8AC0-291C-432B-9C7D-CADEE338F45C}" destId="{B9B2C348-139D-4755-B76E-B7EBFD36A2E9}" srcOrd="4" destOrd="0" presId="urn:microsoft.com/office/officeart/2005/8/layout/orgChart1"/>
    <dgm:cxn modelId="{E1EDD9B4-8125-4445-8248-51ACCCEE8CE8}" type="presParOf" srcId="{2EFC8AC0-291C-432B-9C7D-CADEE338F45C}" destId="{B98D2871-0E1F-4C9D-B58A-419861CC726F}" srcOrd="5" destOrd="0" presId="urn:microsoft.com/office/officeart/2005/8/layout/orgChart1"/>
    <dgm:cxn modelId="{9D317FB4-3A4C-4AC8-B1C3-00FD656FB748}" type="presParOf" srcId="{B98D2871-0E1F-4C9D-B58A-419861CC726F}" destId="{E82F2307-F1ED-42FD-B908-57CF8FE8DBD7}" srcOrd="0" destOrd="0" presId="urn:microsoft.com/office/officeart/2005/8/layout/orgChart1"/>
    <dgm:cxn modelId="{5CCA85DC-A317-4F63-BE7F-E9F8BB7DBF30}" type="presParOf" srcId="{E82F2307-F1ED-42FD-B908-57CF8FE8DBD7}" destId="{A6DF509C-3263-44A8-A2F7-BF8CA658E0EA}" srcOrd="0" destOrd="0" presId="urn:microsoft.com/office/officeart/2005/8/layout/orgChart1"/>
    <dgm:cxn modelId="{052EC4A6-512F-49DD-9B2D-4E0C23468398}" type="presParOf" srcId="{E82F2307-F1ED-42FD-B908-57CF8FE8DBD7}" destId="{1EE5E629-B2EB-4226-914A-89100AC09D90}" srcOrd="1" destOrd="0" presId="urn:microsoft.com/office/officeart/2005/8/layout/orgChart1"/>
    <dgm:cxn modelId="{CE7D117E-93E9-4D3A-BAA4-D88FC0B0F91F}" type="presParOf" srcId="{B98D2871-0E1F-4C9D-B58A-419861CC726F}" destId="{43C0C13D-E1BF-4698-97C4-340DA372DC6A}" srcOrd="1" destOrd="0" presId="urn:microsoft.com/office/officeart/2005/8/layout/orgChart1"/>
    <dgm:cxn modelId="{7A405DAF-9B4B-4E91-B591-CFA9588D71F6}" type="presParOf" srcId="{43C0C13D-E1BF-4698-97C4-340DA372DC6A}" destId="{96539BA1-1976-424F-90AB-706225F7B99D}" srcOrd="0" destOrd="0" presId="urn:microsoft.com/office/officeart/2005/8/layout/orgChart1"/>
    <dgm:cxn modelId="{8364F7C1-FC19-4996-BD2B-AF5E46FD557E}" type="presParOf" srcId="{43C0C13D-E1BF-4698-97C4-340DA372DC6A}" destId="{49FD89B0-7483-4D46-9583-9101575EEB25}" srcOrd="1" destOrd="0" presId="urn:microsoft.com/office/officeart/2005/8/layout/orgChart1"/>
    <dgm:cxn modelId="{0F974D16-FA8A-4FF8-8837-9853A936ABCA}" type="presParOf" srcId="{49FD89B0-7483-4D46-9583-9101575EEB25}" destId="{65AC14B7-99B6-4438-9D70-E86DE13BA6D3}" srcOrd="0" destOrd="0" presId="urn:microsoft.com/office/officeart/2005/8/layout/orgChart1"/>
    <dgm:cxn modelId="{D0311C75-F180-4B99-A173-D18E0C98C812}" type="presParOf" srcId="{65AC14B7-99B6-4438-9D70-E86DE13BA6D3}" destId="{9A597B51-4D10-4C14-8A78-1A215850CD28}" srcOrd="0" destOrd="0" presId="urn:microsoft.com/office/officeart/2005/8/layout/orgChart1"/>
    <dgm:cxn modelId="{B2DBEFA7-F4D6-4E14-836F-A1926D74522D}" type="presParOf" srcId="{65AC14B7-99B6-4438-9D70-E86DE13BA6D3}" destId="{5D082516-ADC7-4EC6-9816-E30CC0E2539A}" srcOrd="1" destOrd="0" presId="urn:microsoft.com/office/officeart/2005/8/layout/orgChart1"/>
    <dgm:cxn modelId="{D55F9936-FA2D-4D31-888F-A1FB91126C64}" type="presParOf" srcId="{49FD89B0-7483-4D46-9583-9101575EEB25}" destId="{45ECD319-7F5C-4981-A542-EAB289D48D8C}" srcOrd="1" destOrd="0" presId="urn:microsoft.com/office/officeart/2005/8/layout/orgChart1"/>
    <dgm:cxn modelId="{D31077A0-0E0B-4862-AFBC-8C54505C7CB4}" type="presParOf" srcId="{49FD89B0-7483-4D46-9583-9101575EEB25}" destId="{67C67B1C-5229-46C6-B09C-7CA6E206DBF7}" srcOrd="2" destOrd="0" presId="urn:microsoft.com/office/officeart/2005/8/layout/orgChart1"/>
    <dgm:cxn modelId="{0843405D-EA67-4C25-962F-390E047C37D7}" type="presParOf" srcId="{43C0C13D-E1BF-4698-97C4-340DA372DC6A}" destId="{9201CB17-216F-4A86-88CF-97FDC953C056}" srcOrd="2" destOrd="0" presId="urn:microsoft.com/office/officeart/2005/8/layout/orgChart1"/>
    <dgm:cxn modelId="{228501F2-16AC-42B1-9B50-7A6AE6D446E1}" type="presParOf" srcId="{43C0C13D-E1BF-4698-97C4-340DA372DC6A}" destId="{87DC1B9B-B63A-4EEF-970C-1BF94C8D9E49}" srcOrd="3" destOrd="0" presId="urn:microsoft.com/office/officeart/2005/8/layout/orgChart1"/>
    <dgm:cxn modelId="{2D19656D-9DE5-4D4A-B186-3B6B751595D6}" type="presParOf" srcId="{87DC1B9B-B63A-4EEF-970C-1BF94C8D9E49}" destId="{8B917C1F-4336-40DD-A5B0-DFE6C0C2BA4E}" srcOrd="0" destOrd="0" presId="urn:microsoft.com/office/officeart/2005/8/layout/orgChart1"/>
    <dgm:cxn modelId="{9EF4BB90-AB43-4BDD-88DB-0A6AFA1F503F}" type="presParOf" srcId="{8B917C1F-4336-40DD-A5B0-DFE6C0C2BA4E}" destId="{A27CE7BC-331B-4922-9C54-0DF70950C71C}" srcOrd="0" destOrd="0" presId="urn:microsoft.com/office/officeart/2005/8/layout/orgChart1"/>
    <dgm:cxn modelId="{4AEE5C11-6F21-407F-B328-0FDD96314759}" type="presParOf" srcId="{8B917C1F-4336-40DD-A5B0-DFE6C0C2BA4E}" destId="{72B5B136-DE60-46CA-8160-915436483299}" srcOrd="1" destOrd="0" presId="urn:microsoft.com/office/officeart/2005/8/layout/orgChart1"/>
    <dgm:cxn modelId="{1BA7013D-CF1B-4FE0-9564-1B75D0A42517}" type="presParOf" srcId="{87DC1B9B-B63A-4EEF-970C-1BF94C8D9E49}" destId="{5BF54172-D59C-48CC-80AC-B16CD23F7BEB}" srcOrd="1" destOrd="0" presId="urn:microsoft.com/office/officeart/2005/8/layout/orgChart1"/>
    <dgm:cxn modelId="{CAD9845B-43D6-44BA-AE46-44C1DCF9CF08}" type="presParOf" srcId="{87DC1B9B-B63A-4EEF-970C-1BF94C8D9E49}" destId="{A0EDF858-B418-445D-BEA6-DB16C5FBB2B6}" srcOrd="2" destOrd="0" presId="urn:microsoft.com/office/officeart/2005/8/layout/orgChart1"/>
    <dgm:cxn modelId="{4CA3C86B-C3BB-4D00-86B3-1EEE1E36DD45}" type="presParOf" srcId="{B98D2871-0E1F-4C9D-B58A-419861CC726F}" destId="{F5A04E13-75DE-4F68-B5DD-52860AC8D478}" srcOrd="2" destOrd="0" presId="urn:microsoft.com/office/officeart/2005/8/layout/orgChart1"/>
    <dgm:cxn modelId="{02945AC5-869D-4774-B06E-34FBFEF763F1}" type="presParOf" srcId="{54B8ACB3-F554-4159-B4A7-77D2B445F5F8}" destId="{2ECFE6DA-34FB-4F95-9767-24B09B46BC64}" srcOrd="2" destOrd="0" presId="urn:microsoft.com/office/officeart/2005/8/layout/orgChart1"/>
    <dgm:cxn modelId="{8D2D7A6E-31DC-429C-AD3E-5D32EB6149A0}" type="presParOf" srcId="{2ECFE6DA-34FB-4F95-9767-24B09B46BC64}" destId="{835E5922-7D8B-42DD-852F-89F8A10EA1A1}" srcOrd="0" destOrd="0" presId="urn:microsoft.com/office/officeart/2005/8/layout/orgChart1"/>
    <dgm:cxn modelId="{01C99ECB-FA93-4534-A54B-BCBEE50478FB}" type="presParOf" srcId="{2ECFE6DA-34FB-4F95-9767-24B09B46BC64}" destId="{6AD2FC16-F6A3-48F9-A250-38CD3CDA78B5}" srcOrd="1" destOrd="0" presId="urn:microsoft.com/office/officeart/2005/8/layout/orgChart1"/>
    <dgm:cxn modelId="{D012718A-7F1A-4A86-B55E-07A995ABEF14}" type="presParOf" srcId="{6AD2FC16-F6A3-48F9-A250-38CD3CDA78B5}" destId="{17BA263C-D842-4E1D-A7EE-786E183BBB79}" srcOrd="0" destOrd="0" presId="urn:microsoft.com/office/officeart/2005/8/layout/orgChart1"/>
    <dgm:cxn modelId="{CECFDA2D-3C2D-44B8-BA1C-045DB89EF1A9}" type="presParOf" srcId="{17BA263C-D842-4E1D-A7EE-786E183BBB79}" destId="{55D6B339-514F-4052-80FB-5CAE988123A8}" srcOrd="0" destOrd="0" presId="urn:microsoft.com/office/officeart/2005/8/layout/orgChart1"/>
    <dgm:cxn modelId="{E8BB4D97-DD2D-4CA0-9E07-CB0CC41B657F}" type="presParOf" srcId="{17BA263C-D842-4E1D-A7EE-786E183BBB79}" destId="{AFA56301-294B-4333-A5FE-D7DFDAD23948}" srcOrd="1" destOrd="0" presId="urn:microsoft.com/office/officeart/2005/8/layout/orgChart1"/>
    <dgm:cxn modelId="{90B9C750-725B-46FE-BE66-14481A7F858A}" type="presParOf" srcId="{6AD2FC16-F6A3-48F9-A250-38CD3CDA78B5}" destId="{B58897F9-5FC9-4834-89ED-E8C39D68CFF1}" srcOrd="1" destOrd="0" presId="urn:microsoft.com/office/officeart/2005/8/layout/orgChart1"/>
    <dgm:cxn modelId="{B3DA58AE-6466-4B2C-BE51-856154A015CE}" type="presParOf" srcId="{6AD2FC16-F6A3-48F9-A250-38CD3CDA78B5}" destId="{9E508F5F-91C1-42BA-860C-9EBAF479678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5E5922-7D8B-42DD-852F-89F8A10EA1A1}">
      <dsp:nvSpPr>
        <dsp:cNvPr id="0" name=""/>
        <dsp:cNvSpPr/>
      </dsp:nvSpPr>
      <dsp:spPr>
        <a:xfrm>
          <a:off x="5415699" y="806819"/>
          <a:ext cx="169298" cy="741689"/>
        </a:xfrm>
        <a:custGeom>
          <a:avLst/>
          <a:gdLst/>
          <a:ahLst/>
          <a:cxnLst/>
          <a:rect l="0" t="0" r="0" b="0"/>
          <a:pathLst>
            <a:path>
              <a:moveTo>
                <a:pt x="169298" y="0"/>
              </a:moveTo>
              <a:lnTo>
                <a:pt x="169298" y="741689"/>
              </a:lnTo>
              <a:lnTo>
                <a:pt x="0" y="741689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01CB17-216F-4A86-88CF-97FDC953C056}">
      <dsp:nvSpPr>
        <dsp:cNvPr id="0" name=""/>
        <dsp:cNvSpPr/>
      </dsp:nvSpPr>
      <dsp:spPr>
        <a:xfrm>
          <a:off x="7535963" y="3096382"/>
          <a:ext cx="169298" cy="7416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1689"/>
              </a:lnTo>
              <a:lnTo>
                <a:pt x="169298" y="741689"/>
              </a:lnTo>
            </a:path>
          </a:pathLst>
        </a:custGeom>
        <a:noFill/>
        <a:ln w="127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539BA1-1976-424F-90AB-706225F7B99D}">
      <dsp:nvSpPr>
        <dsp:cNvPr id="0" name=""/>
        <dsp:cNvSpPr/>
      </dsp:nvSpPr>
      <dsp:spPr>
        <a:xfrm>
          <a:off x="7366664" y="3096382"/>
          <a:ext cx="169298" cy="741689"/>
        </a:xfrm>
        <a:custGeom>
          <a:avLst/>
          <a:gdLst/>
          <a:ahLst/>
          <a:cxnLst/>
          <a:rect l="0" t="0" r="0" b="0"/>
          <a:pathLst>
            <a:path>
              <a:moveTo>
                <a:pt x="169298" y="0"/>
              </a:moveTo>
              <a:lnTo>
                <a:pt x="169298" y="741689"/>
              </a:lnTo>
              <a:lnTo>
                <a:pt x="0" y="741689"/>
              </a:lnTo>
            </a:path>
          </a:pathLst>
        </a:custGeom>
        <a:noFill/>
        <a:ln w="127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B2C348-139D-4755-B76E-B7EBFD36A2E9}">
      <dsp:nvSpPr>
        <dsp:cNvPr id="0" name=""/>
        <dsp:cNvSpPr/>
      </dsp:nvSpPr>
      <dsp:spPr>
        <a:xfrm>
          <a:off x="5584998" y="806819"/>
          <a:ext cx="1950965" cy="14833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4080"/>
              </a:lnTo>
              <a:lnTo>
                <a:pt x="1950965" y="1314080"/>
              </a:lnTo>
              <a:lnTo>
                <a:pt x="1950965" y="1483378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574DEE-A40E-4257-A44F-14CE83B49271}">
      <dsp:nvSpPr>
        <dsp:cNvPr id="0" name=""/>
        <dsp:cNvSpPr/>
      </dsp:nvSpPr>
      <dsp:spPr>
        <a:xfrm>
          <a:off x="5539277" y="806819"/>
          <a:ext cx="91440" cy="14833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83378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523637-2C26-46B7-89BA-E3B48D0138FD}">
      <dsp:nvSpPr>
        <dsp:cNvPr id="0" name=""/>
        <dsp:cNvSpPr/>
      </dsp:nvSpPr>
      <dsp:spPr>
        <a:xfrm>
          <a:off x="3634032" y="3096382"/>
          <a:ext cx="169298" cy="7416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1689"/>
              </a:lnTo>
              <a:lnTo>
                <a:pt x="169298" y="741689"/>
              </a:lnTo>
            </a:path>
          </a:pathLst>
        </a:custGeom>
        <a:noFill/>
        <a:ln w="127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F53653-54E9-418F-9C04-63694B941719}">
      <dsp:nvSpPr>
        <dsp:cNvPr id="0" name=""/>
        <dsp:cNvSpPr/>
      </dsp:nvSpPr>
      <dsp:spPr>
        <a:xfrm>
          <a:off x="3464733" y="3096382"/>
          <a:ext cx="169298" cy="741689"/>
        </a:xfrm>
        <a:custGeom>
          <a:avLst/>
          <a:gdLst/>
          <a:ahLst/>
          <a:cxnLst/>
          <a:rect l="0" t="0" r="0" b="0"/>
          <a:pathLst>
            <a:path>
              <a:moveTo>
                <a:pt x="169298" y="0"/>
              </a:moveTo>
              <a:lnTo>
                <a:pt x="169298" y="741689"/>
              </a:lnTo>
              <a:lnTo>
                <a:pt x="0" y="741689"/>
              </a:lnTo>
            </a:path>
          </a:pathLst>
        </a:custGeom>
        <a:noFill/>
        <a:ln w="127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919B69-83DF-4D16-83F1-166D71EDDD04}">
      <dsp:nvSpPr>
        <dsp:cNvPr id="0" name=""/>
        <dsp:cNvSpPr/>
      </dsp:nvSpPr>
      <dsp:spPr>
        <a:xfrm>
          <a:off x="3634032" y="806819"/>
          <a:ext cx="1950965" cy="1483378"/>
        </a:xfrm>
        <a:custGeom>
          <a:avLst/>
          <a:gdLst/>
          <a:ahLst/>
          <a:cxnLst/>
          <a:rect l="0" t="0" r="0" b="0"/>
          <a:pathLst>
            <a:path>
              <a:moveTo>
                <a:pt x="1950965" y="0"/>
              </a:moveTo>
              <a:lnTo>
                <a:pt x="1950965" y="1314080"/>
              </a:lnTo>
              <a:lnTo>
                <a:pt x="0" y="1314080"/>
              </a:lnTo>
              <a:lnTo>
                <a:pt x="0" y="1483378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0913B5-F7B4-41F1-8995-4DAD6B58E7DD}">
      <dsp:nvSpPr>
        <dsp:cNvPr id="0" name=""/>
        <dsp:cNvSpPr/>
      </dsp:nvSpPr>
      <dsp:spPr>
        <a:xfrm>
          <a:off x="4778813" y="635"/>
          <a:ext cx="1612368" cy="806184"/>
        </a:xfrm>
        <a:prstGeom prst="rect">
          <a:avLst/>
        </a:prstGeom>
        <a:solidFill>
          <a:schemeClr val="accent1">
            <a:shade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Calibri" panose="020F0502020204030204" pitchFamily="34" charset="0"/>
              <a:cs typeface="Calibri" panose="020F0502020204030204" pitchFamily="34" charset="0"/>
            </a:rPr>
            <a:t>Name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Calibri" panose="020F0502020204030204" pitchFamily="34" charset="0"/>
              <a:cs typeface="Calibri" panose="020F0502020204030204" pitchFamily="34" charset="0"/>
            </a:rPr>
            <a:t>Title</a:t>
          </a:r>
        </a:p>
      </dsp:txBody>
      <dsp:txXfrm>
        <a:off x="4778813" y="635"/>
        <a:ext cx="1612368" cy="806184"/>
      </dsp:txXfrm>
    </dsp:sp>
    <dsp:sp modelId="{75A14C16-3167-40E7-9AD9-50F6ADA4EE14}">
      <dsp:nvSpPr>
        <dsp:cNvPr id="0" name=""/>
        <dsp:cNvSpPr/>
      </dsp:nvSpPr>
      <dsp:spPr>
        <a:xfrm>
          <a:off x="2827848" y="2290198"/>
          <a:ext cx="1612368" cy="806184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Calibri" panose="020F0502020204030204" pitchFamily="34" charset="0"/>
              <a:cs typeface="Calibri" panose="020F0502020204030204" pitchFamily="34" charset="0"/>
            </a:rPr>
            <a:t>Name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Calibri" panose="020F0502020204030204" pitchFamily="34" charset="0"/>
              <a:cs typeface="Calibri" panose="020F0502020204030204" pitchFamily="34" charset="0"/>
            </a:rPr>
            <a:t>Title</a:t>
          </a:r>
        </a:p>
      </dsp:txBody>
      <dsp:txXfrm>
        <a:off x="2827848" y="2290198"/>
        <a:ext cx="1612368" cy="806184"/>
      </dsp:txXfrm>
    </dsp:sp>
    <dsp:sp modelId="{B8318D64-423C-43F1-A1B1-75FD631ABA86}">
      <dsp:nvSpPr>
        <dsp:cNvPr id="0" name=""/>
        <dsp:cNvSpPr/>
      </dsp:nvSpPr>
      <dsp:spPr>
        <a:xfrm>
          <a:off x="1852365" y="3434980"/>
          <a:ext cx="1612368" cy="806184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Calibri" panose="020F0502020204030204" pitchFamily="34" charset="0"/>
              <a:cs typeface="Calibri" panose="020F0502020204030204" pitchFamily="34" charset="0"/>
            </a:rPr>
            <a:t>Name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Calibri" panose="020F0502020204030204" pitchFamily="34" charset="0"/>
              <a:cs typeface="Calibri" panose="020F0502020204030204" pitchFamily="34" charset="0"/>
            </a:rPr>
            <a:t>Title</a:t>
          </a:r>
        </a:p>
      </dsp:txBody>
      <dsp:txXfrm>
        <a:off x="1852365" y="3434980"/>
        <a:ext cx="1612368" cy="806184"/>
      </dsp:txXfrm>
    </dsp:sp>
    <dsp:sp modelId="{29CD3FD4-E450-4777-9C19-01CA3FF69C2F}">
      <dsp:nvSpPr>
        <dsp:cNvPr id="0" name=""/>
        <dsp:cNvSpPr/>
      </dsp:nvSpPr>
      <dsp:spPr>
        <a:xfrm>
          <a:off x="3803331" y="3434980"/>
          <a:ext cx="1612368" cy="806184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Calibri" panose="020F0502020204030204" pitchFamily="34" charset="0"/>
              <a:cs typeface="Calibri" panose="020F0502020204030204" pitchFamily="34" charset="0"/>
            </a:rPr>
            <a:t>Name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Calibri" panose="020F0502020204030204" pitchFamily="34" charset="0"/>
              <a:cs typeface="Calibri" panose="020F0502020204030204" pitchFamily="34" charset="0"/>
            </a:rPr>
            <a:t>Title</a:t>
          </a:r>
        </a:p>
      </dsp:txBody>
      <dsp:txXfrm>
        <a:off x="3803331" y="3434980"/>
        <a:ext cx="1612368" cy="806184"/>
      </dsp:txXfrm>
    </dsp:sp>
    <dsp:sp modelId="{30D18090-BBDD-494C-906C-B4A8E529958F}">
      <dsp:nvSpPr>
        <dsp:cNvPr id="0" name=""/>
        <dsp:cNvSpPr/>
      </dsp:nvSpPr>
      <dsp:spPr>
        <a:xfrm>
          <a:off x="4778813" y="2290198"/>
          <a:ext cx="1612368" cy="806184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Calibri" panose="020F0502020204030204" pitchFamily="34" charset="0"/>
              <a:cs typeface="Calibri" panose="020F0502020204030204" pitchFamily="34" charset="0"/>
            </a:rPr>
            <a:t>Name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latin typeface="Calibri" panose="020F0502020204030204" pitchFamily="34" charset="0"/>
              <a:cs typeface="Calibri" panose="020F0502020204030204" pitchFamily="34" charset="0"/>
            </a:rPr>
            <a:t>Title</a:t>
          </a:r>
          <a:endParaRPr lang="en-US" sz="1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778813" y="2290198"/>
        <a:ext cx="1612368" cy="806184"/>
      </dsp:txXfrm>
    </dsp:sp>
    <dsp:sp modelId="{A6DF509C-3263-44A8-A2F7-BF8CA658E0EA}">
      <dsp:nvSpPr>
        <dsp:cNvPr id="0" name=""/>
        <dsp:cNvSpPr/>
      </dsp:nvSpPr>
      <dsp:spPr>
        <a:xfrm>
          <a:off x="6729779" y="2290198"/>
          <a:ext cx="1612368" cy="806184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Calibri" panose="020F0502020204030204" pitchFamily="34" charset="0"/>
              <a:cs typeface="Calibri" panose="020F0502020204030204" pitchFamily="34" charset="0"/>
            </a:rPr>
            <a:t>Name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Calibri" panose="020F0502020204030204" pitchFamily="34" charset="0"/>
              <a:cs typeface="Calibri" panose="020F0502020204030204" pitchFamily="34" charset="0"/>
            </a:rPr>
            <a:t>Title</a:t>
          </a:r>
        </a:p>
      </dsp:txBody>
      <dsp:txXfrm>
        <a:off x="6729779" y="2290198"/>
        <a:ext cx="1612368" cy="806184"/>
      </dsp:txXfrm>
    </dsp:sp>
    <dsp:sp modelId="{9A597B51-4D10-4C14-8A78-1A215850CD28}">
      <dsp:nvSpPr>
        <dsp:cNvPr id="0" name=""/>
        <dsp:cNvSpPr/>
      </dsp:nvSpPr>
      <dsp:spPr>
        <a:xfrm>
          <a:off x="5754296" y="3434980"/>
          <a:ext cx="1612368" cy="806184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Calibri" panose="020F0502020204030204" pitchFamily="34" charset="0"/>
              <a:cs typeface="Calibri" panose="020F0502020204030204" pitchFamily="34" charset="0"/>
            </a:rPr>
            <a:t>Name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Calibri" panose="020F0502020204030204" pitchFamily="34" charset="0"/>
              <a:cs typeface="Calibri" panose="020F0502020204030204" pitchFamily="34" charset="0"/>
            </a:rPr>
            <a:t>Title</a:t>
          </a:r>
        </a:p>
      </dsp:txBody>
      <dsp:txXfrm>
        <a:off x="5754296" y="3434980"/>
        <a:ext cx="1612368" cy="806184"/>
      </dsp:txXfrm>
    </dsp:sp>
    <dsp:sp modelId="{A27CE7BC-331B-4922-9C54-0DF70950C71C}">
      <dsp:nvSpPr>
        <dsp:cNvPr id="0" name=""/>
        <dsp:cNvSpPr/>
      </dsp:nvSpPr>
      <dsp:spPr>
        <a:xfrm>
          <a:off x="7705262" y="3434980"/>
          <a:ext cx="1612368" cy="806184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Calibri" panose="020F0502020204030204" pitchFamily="34" charset="0"/>
              <a:cs typeface="Calibri" panose="020F0502020204030204" pitchFamily="34" charset="0"/>
            </a:rPr>
            <a:t>Name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Calibri" panose="020F0502020204030204" pitchFamily="34" charset="0"/>
              <a:cs typeface="Calibri" panose="020F0502020204030204" pitchFamily="34" charset="0"/>
            </a:rPr>
            <a:t>Title</a:t>
          </a:r>
        </a:p>
      </dsp:txBody>
      <dsp:txXfrm>
        <a:off x="7705262" y="3434980"/>
        <a:ext cx="1612368" cy="806184"/>
      </dsp:txXfrm>
    </dsp:sp>
    <dsp:sp modelId="{55D6B339-514F-4052-80FB-5CAE988123A8}">
      <dsp:nvSpPr>
        <dsp:cNvPr id="0" name=""/>
        <dsp:cNvSpPr/>
      </dsp:nvSpPr>
      <dsp:spPr>
        <a:xfrm>
          <a:off x="3803331" y="1145417"/>
          <a:ext cx="1612368" cy="806184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Calibri" panose="020F0502020204030204" pitchFamily="34" charset="0"/>
              <a:cs typeface="Calibri" panose="020F0502020204030204" pitchFamily="34" charset="0"/>
            </a:rPr>
            <a:t>Name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Calibri" panose="020F0502020204030204" pitchFamily="34" charset="0"/>
              <a:cs typeface="Calibri" panose="020F0502020204030204" pitchFamily="34" charset="0"/>
            </a:rPr>
            <a:t>Title</a:t>
          </a:r>
        </a:p>
      </dsp:txBody>
      <dsp:txXfrm>
        <a:off x="3803331" y="1145417"/>
        <a:ext cx="1612368" cy="8061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02C7F-7D8C-49DB-B6AF-F5E03F1321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1896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7AE091-782F-4248-BB04-06F4A963A7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7586"/>
            </a:lvl1pPr>
            <a:lvl2pPr marL="1445014" indent="0" algn="ctr">
              <a:buNone/>
              <a:defRPr sz="6322"/>
            </a:lvl2pPr>
            <a:lvl3pPr marL="2890027" indent="0" algn="ctr">
              <a:buNone/>
              <a:defRPr sz="5689"/>
            </a:lvl3pPr>
            <a:lvl4pPr marL="4335041" indent="0" algn="ctr">
              <a:buNone/>
              <a:defRPr sz="5056"/>
            </a:lvl4pPr>
            <a:lvl5pPr marL="5780056" indent="0" algn="ctr">
              <a:buNone/>
              <a:defRPr sz="5056"/>
            </a:lvl5pPr>
            <a:lvl6pPr marL="7225070" indent="0" algn="ctr">
              <a:buNone/>
              <a:defRPr sz="5056"/>
            </a:lvl6pPr>
            <a:lvl7pPr marL="8670083" indent="0" algn="ctr">
              <a:buNone/>
              <a:defRPr sz="5056"/>
            </a:lvl7pPr>
            <a:lvl8pPr marL="10115097" indent="0" algn="ctr">
              <a:buNone/>
              <a:defRPr sz="5056"/>
            </a:lvl8pPr>
            <a:lvl9pPr marL="11560111" indent="0" algn="ctr">
              <a:buNone/>
              <a:defRPr sz="5056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0E0AF5-CFEB-497B-B18E-A2A839458E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B7ED4686-866C-4E4C-AB00-7031AFD17B7F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3D8CAC-C1E4-4257-946E-B578EFF82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4716A-59A3-47D5-BEB6-E793BC9BA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2B0E06A7-ED3D-4B51-A12A-C3E532B78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857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A914C-81C8-4D78-915E-A8C73E436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BA303F-2506-4487-8DCF-AA020CEC50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5848F6-EA19-4E57-8468-A879547B89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B7ED4686-866C-4E4C-AB00-7031AFD17B7F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022F2D-1A2F-4FB6-926B-BF9377004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8CFB00-7EB1-4977-986F-7859F8742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2B0E06A7-ED3D-4B51-A12A-C3E532B78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373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C52F15-41C5-4E25-8E37-9E7B9A25DD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363510-B496-47BD-9FEE-ABA3387F1F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8859AB-B44D-449E-BA46-2349C114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B7ED4686-866C-4E4C-AB00-7031AFD17B7F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6BA6A6-493A-4726-9960-A4E3D6E8C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14591D-3A18-4475-8223-6AEE2254D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2B0E06A7-ED3D-4B51-A12A-C3E532B78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742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CA7F8-A35E-44A5-9876-45ACFC1B2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04C46C-B5CF-4997-9AF0-7F69BA7C67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2D8E47-7B47-4C9A-8369-2B18AD3D39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B7ED4686-866C-4E4C-AB00-7031AFD17B7F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0D40E4-5AE2-469E-A7E8-E23B6CBF6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0AB0B-8DAD-4430-891A-BD62DADC2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2B0E06A7-ED3D-4B51-A12A-C3E532B78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633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60611-0AFA-4672-96B8-6D47C4CC8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1896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CCDCC9-51FF-4D43-A9BD-33A5324FE7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586">
                <a:solidFill>
                  <a:schemeClr val="tx1">
                    <a:tint val="75000"/>
                  </a:schemeClr>
                </a:solidFill>
              </a:defRPr>
            </a:lvl1pPr>
            <a:lvl2pPr marL="1445014" indent="0">
              <a:buNone/>
              <a:defRPr sz="6322">
                <a:solidFill>
                  <a:schemeClr val="tx1">
                    <a:tint val="75000"/>
                  </a:schemeClr>
                </a:solidFill>
              </a:defRPr>
            </a:lvl2pPr>
            <a:lvl3pPr marL="2890027" indent="0">
              <a:buNone/>
              <a:defRPr sz="5689">
                <a:solidFill>
                  <a:schemeClr val="tx1">
                    <a:tint val="75000"/>
                  </a:schemeClr>
                </a:solidFill>
              </a:defRPr>
            </a:lvl3pPr>
            <a:lvl4pPr marL="4335041" indent="0">
              <a:buNone/>
              <a:defRPr sz="5056">
                <a:solidFill>
                  <a:schemeClr val="tx1">
                    <a:tint val="75000"/>
                  </a:schemeClr>
                </a:solidFill>
              </a:defRPr>
            </a:lvl4pPr>
            <a:lvl5pPr marL="5780056" indent="0">
              <a:buNone/>
              <a:defRPr sz="5056">
                <a:solidFill>
                  <a:schemeClr val="tx1">
                    <a:tint val="75000"/>
                  </a:schemeClr>
                </a:solidFill>
              </a:defRPr>
            </a:lvl5pPr>
            <a:lvl6pPr marL="7225070" indent="0">
              <a:buNone/>
              <a:defRPr sz="5056">
                <a:solidFill>
                  <a:schemeClr val="tx1">
                    <a:tint val="75000"/>
                  </a:schemeClr>
                </a:solidFill>
              </a:defRPr>
            </a:lvl6pPr>
            <a:lvl7pPr marL="8670083" indent="0">
              <a:buNone/>
              <a:defRPr sz="5056">
                <a:solidFill>
                  <a:schemeClr val="tx1">
                    <a:tint val="75000"/>
                  </a:schemeClr>
                </a:solidFill>
              </a:defRPr>
            </a:lvl7pPr>
            <a:lvl8pPr marL="10115097" indent="0">
              <a:buNone/>
              <a:defRPr sz="5056">
                <a:solidFill>
                  <a:schemeClr val="tx1">
                    <a:tint val="75000"/>
                  </a:schemeClr>
                </a:solidFill>
              </a:defRPr>
            </a:lvl8pPr>
            <a:lvl9pPr marL="11560111" indent="0">
              <a:buNone/>
              <a:defRPr sz="50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CDFC65-39AC-4EF0-A9A9-18F657B1C6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B7ED4686-866C-4E4C-AB00-7031AFD17B7F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01AC7F-33AD-4BE6-B1A2-0CC3B8350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735AA0-BE7D-472A-B75A-D8594E75C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2B0E06A7-ED3D-4B51-A12A-C3E532B78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924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CF4AC-165E-4017-A15D-DBD9F1423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1EA139-823C-4688-8464-A56FB3931C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18C63C-640D-4939-B55C-90D036B0CA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CD9F85-4566-4427-8499-6609FE6DE9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B7ED4686-866C-4E4C-AB00-7031AFD17B7F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3656E0-62F4-4563-9D6E-8E1B58FF8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15F728-7A66-47B2-9CC3-25AA2FD9F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2B0E06A7-ED3D-4B51-A12A-C3E532B78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101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E65E1-D791-4119-9AF3-6B61917AB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30E050-EDBB-4F24-A397-00E098552C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7586" b="1"/>
            </a:lvl1pPr>
            <a:lvl2pPr marL="1445014" indent="0">
              <a:buNone/>
              <a:defRPr sz="6322" b="1"/>
            </a:lvl2pPr>
            <a:lvl3pPr marL="2890027" indent="0">
              <a:buNone/>
              <a:defRPr sz="5689" b="1"/>
            </a:lvl3pPr>
            <a:lvl4pPr marL="4335041" indent="0">
              <a:buNone/>
              <a:defRPr sz="5056" b="1"/>
            </a:lvl4pPr>
            <a:lvl5pPr marL="5780056" indent="0">
              <a:buNone/>
              <a:defRPr sz="5056" b="1"/>
            </a:lvl5pPr>
            <a:lvl6pPr marL="7225070" indent="0">
              <a:buNone/>
              <a:defRPr sz="5056" b="1"/>
            </a:lvl6pPr>
            <a:lvl7pPr marL="8670083" indent="0">
              <a:buNone/>
              <a:defRPr sz="5056" b="1"/>
            </a:lvl7pPr>
            <a:lvl8pPr marL="10115097" indent="0">
              <a:buNone/>
              <a:defRPr sz="5056" b="1"/>
            </a:lvl8pPr>
            <a:lvl9pPr marL="11560111" indent="0">
              <a:buNone/>
              <a:defRPr sz="505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A20C01-804E-49E3-8B3C-560149AC0D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143298-EFA3-4F08-96AE-D443D1B2ED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7586" b="1"/>
            </a:lvl1pPr>
            <a:lvl2pPr marL="1445014" indent="0">
              <a:buNone/>
              <a:defRPr sz="6322" b="1"/>
            </a:lvl2pPr>
            <a:lvl3pPr marL="2890027" indent="0">
              <a:buNone/>
              <a:defRPr sz="5689" b="1"/>
            </a:lvl3pPr>
            <a:lvl4pPr marL="4335041" indent="0">
              <a:buNone/>
              <a:defRPr sz="5056" b="1"/>
            </a:lvl4pPr>
            <a:lvl5pPr marL="5780056" indent="0">
              <a:buNone/>
              <a:defRPr sz="5056" b="1"/>
            </a:lvl5pPr>
            <a:lvl6pPr marL="7225070" indent="0">
              <a:buNone/>
              <a:defRPr sz="5056" b="1"/>
            </a:lvl6pPr>
            <a:lvl7pPr marL="8670083" indent="0">
              <a:buNone/>
              <a:defRPr sz="5056" b="1"/>
            </a:lvl7pPr>
            <a:lvl8pPr marL="10115097" indent="0">
              <a:buNone/>
              <a:defRPr sz="5056" b="1"/>
            </a:lvl8pPr>
            <a:lvl9pPr marL="11560111" indent="0">
              <a:buNone/>
              <a:defRPr sz="505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B4097A-6F81-4002-8EEC-F9D2B43DD5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859544-984F-4E49-BE29-A012C273D9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B7ED4686-866C-4E4C-AB00-7031AFD17B7F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4AD4482-E276-4E4B-A30C-C51638E83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7FD0FB-8194-4954-8AF0-31C6D6909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2B0E06A7-ED3D-4B51-A12A-C3E532B78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113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8BDD0-17AD-4C0C-9373-ACA7806B2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B2D9E2-30A6-4268-83C2-E285298856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B7ED4686-866C-4E4C-AB00-7031AFD17B7F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80A4C7-1D15-40E3-AA65-2D95D9902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59BEA4-8D81-496F-B3DB-002A228A7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2B0E06A7-ED3D-4B51-A12A-C3E532B78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578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541696-C59C-4BCD-8CA5-94313C2E11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B7ED4686-866C-4E4C-AB00-7031AFD17B7F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75A893-76F0-47E9-A887-E1CEEA15F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EA3ABE-4409-4C6F-BC8D-E4C4F2C0D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2B0E06A7-ED3D-4B51-A12A-C3E532B78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497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98455-9616-4F73-90DD-066A5A1FF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  <a:prstGeom prst="rect">
            <a:avLst/>
          </a:prstGeom>
        </p:spPr>
        <p:txBody>
          <a:bodyPr anchor="b"/>
          <a:lstStyle>
            <a:lvl1pPr>
              <a:defRPr sz="1011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A07709-E70A-4C04-920A-AE51A5D3D7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10114"/>
            </a:lvl1pPr>
            <a:lvl2pPr>
              <a:defRPr sz="8850"/>
            </a:lvl2pPr>
            <a:lvl3pPr>
              <a:defRPr sz="7586"/>
            </a:lvl3pPr>
            <a:lvl4pPr>
              <a:defRPr sz="6322"/>
            </a:lvl4pPr>
            <a:lvl5pPr>
              <a:defRPr sz="6322"/>
            </a:lvl5pPr>
            <a:lvl6pPr>
              <a:defRPr sz="6322"/>
            </a:lvl6pPr>
            <a:lvl7pPr>
              <a:defRPr sz="6322"/>
            </a:lvl7pPr>
            <a:lvl8pPr>
              <a:defRPr sz="6322"/>
            </a:lvl8pPr>
            <a:lvl9pPr>
              <a:defRPr sz="632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B0B10B-4A31-4F49-8885-7E6F6E295C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056"/>
            </a:lvl1pPr>
            <a:lvl2pPr marL="1445014" indent="0">
              <a:buNone/>
              <a:defRPr sz="4425"/>
            </a:lvl2pPr>
            <a:lvl3pPr marL="2890027" indent="0">
              <a:buNone/>
              <a:defRPr sz="3792"/>
            </a:lvl3pPr>
            <a:lvl4pPr marL="4335041" indent="0">
              <a:buNone/>
              <a:defRPr sz="3161"/>
            </a:lvl4pPr>
            <a:lvl5pPr marL="5780056" indent="0">
              <a:buNone/>
              <a:defRPr sz="3161"/>
            </a:lvl5pPr>
            <a:lvl6pPr marL="7225070" indent="0">
              <a:buNone/>
              <a:defRPr sz="3161"/>
            </a:lvl6pPr>
            <a:lvl7pPr marL="8670083" indent="0">
              <a:buNone/>
              <a:defRPr sz="3161"/>
            </a:lvl7pPr>
            <a:lvl8pPr marL="10115097" indent="0">
              <a:buNone/>
              <a:defRPr sz="3161"/>
            </a:lvl8pPr>
            <a:lvl9pPr marL="11560111" indent="0">
              <a:buNone/>
              <a:defRPr sz="316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83A403-7CE4-4EB3-B91A-0D54609462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B7ED4686-866C-4E4C-AB00-7031AFD17B7F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3D8301-3C2C-4568-A09E-AC7C9B92D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7BB1CA-FB5C-4B4C-A418-A4AB9FC2C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2B0E06A7-ED3D-4B51-A12A-C3E532B78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939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53E9B-AB36-4EF7-A0CA-E49BE5C60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  <a:prstGeom prst="rect">
            <a:avLst/>
          </a:prstGeom>
        </p:spPr>
        <p:txBody>
          <a:bodyPr anchor="b"/>
          <a:lstStyle>
            <a:lvl1pPr>
              <a:defRPr sz="1011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ACD83C-FE14-46F6-B192-E673BB7C20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114"/>
            </a:lvl1pPr>
            <a:lvl2pPr marL="1445014" indent="0">
              <a:buNone/>
              <a:defRPr sz="8850"/>
            </a:lvl2pPr>
            <a:lvl3pPr marL="2890027" indent="0">
              <a:buNone/>
              <a:defRPr sz="7586"/>
            </a:lvl3pPr>
            <a:lvl4pPr marL="4335041" indent="0">
              <a:buNone/>
              <a:defRPr sz="6322"/>
            </a:lvl4pPr>
            <a:lvl5pPr marL="5780056" indent="0">
              <a:buNone/>
              <a:defRPr sz="6322"/>
            </a:lvl5pPr>
            <a:lvl6pPr marL="7225070" indent="0">
              <a:buNone/>
              <a:defRPr sz="6322"/>
            </a:lvl6pPr>
            <a:lvl7pPr marL="8670083" indent="0">
              <a:buNone/>
              <a:defRPr sz="6322"/>
            </a:lvl7pPr>
            <a:lvl8pPr marL="10115097" indent="0">
              <a:buNone/>
              <a:defRPr sz="6322"/>
            </a:lvl8pPr>
            <a:lvl9pPr marL="11560111" indent="0">
              <a:buNone/>
              <a:defRPr sz="6322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8F2384-C465-42E7-9E98-DC4CEE5639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056"/>
            </a:lvl1pPr>
            <a:lvl2pPr marL="1445014" indent="0">
              <a:buNone/>
              <a:defRPr sz="4425"/>
            </a:lvl2pPr>
            <a:lvl3pPr marL="2890027" indent="0">
              <a:buNone/>
              <a:defRPr sz="3792"/>
            </a:lvl3pPr>
            <a:lvl4pPr marL="4335041" indent="0">
              <a:buNone/>
              <a:defRPr sz="3161"/>
            </a:lvl4pPr>
            <a:lvl5pPr marL="5780056" indent="0">
              <a:buNone/>
              <a:defRPr sz="3161"/>
            </a:lvl5pPr>
            <a:lvl6pPr marL="7225070" indent="0">
              <a:buNone/>
              <a:defRPr sz="3161"/>
            </a:lvl6pPr>
            <a:lvl7pPr marL="8670083" indent="0">
              <a:buNone/>
              <a:defRPr sz="3161"/>
            </a:lvl7pPr>
            <a:lvl8pPr marL="10115097" indent="0">
              <a:buNone/>
              <a:defRPr sz="3161"/>
            </a:lvl8pPr>
            <a:lvl9pPr marL="11560111" indent="0">
              <a:buNone/>
              <a:defRPr sz="316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ECB6F4-D704-4846-B41E-49BC4D174E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B7ED4686-866C-4E4C-AB00-7031AFD17B7F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6142DD-5666-4EF9-9CA3-F5A8B699B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2072B7-0AD9-4648-B2DB-29F61DD9F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2B0E06A7-ED3D-4B51-A12A-C3E532B78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716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8327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2890027" rtl="0" eaLnBrk="1" latinLnBrk="0" hangingPunct="1">
        <a:lnSpc>
          <a:spcPct val="90000"/>
        </a:lnSpc>
        <a:spcBef>
          <a:spcPct val="0"/>
        </a:spcBef>
        <a:buNone/>
        <a:defRPr sz="1390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2507" indent="-722507" algn="l" defTabSz="2890027" rtl="0" eaLnBrk="1" latinLnBrk="0" hangingPunct="1">
        <a:lnSpc>
          <a:spcPct val="90000"/>
        </a:lnSpc>
        <a:spcBef>
          <a:spcPts val="3161"/>
        </a:spcBef>
        <a:buFont typeface="Arial" panose="020B0604020202020204" pitchFamily="34" charset="0"/>
        <a:buChar char="•"/>
        <a:defRPr sz="8850" kern="1200">
          <a:solidFill>
            <a:schemeClr val="tx1"/>
          </a:solidFill>
          <a:latin typeface="+mn-lt"/>
          <a:ea typeface="+mn-ea"/>
          <a:cs typeface="+mn-cs"/>
        </a:defRPr>
      </a:lvl1pPr>
      <a:lvl2pPr marL="2167520" indent="-722507" algn="l" defTabSz="2890027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7586" kern="1200">
          <a:solidFill>
            <a:schemeClr val="tx1"/>
          </a:solidFill>
          <a:latin typeface="+mn-lt"/>
          <a:ea typeface="+mn-ea"/>
          <a:cs typeface="+mn-cs"/>
        </a:defRPr>
      </a:lvl2pPr>
      <a:lvl3pPr marL="3612534" indent="-722507" algn="l" defTabSz="2890027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6322" kern="1200">
          <a:solidFill>
            <a:schemeClr val="tx1"/>
          </a:solidFill>
          <a:latin typeface="+mn-lt"/>
          <a:ea typeface="+mn-ea"/>
          <a:cs typeface="+mn-cs"/>
        </a:defRPr>
      </a:lvl3pPr>
      <a:lvl4pPr marL="5057549" indent="-722507" algn="l" defTabSz="2890027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89" kern="1200">
          <a:solidFill>
            <a:schemeClr val="tx1"/>
          </a:solidFill>
          <a:latin typeface="+mn-lt"/>
          <a:ea typeface="+mn-ea"/>
          <a:cs typeface="+mn-cs"/>
        </a:defRPr>
      </a:lvl4pPr>
      <a:lvl5pPr marL="6502563" indent="-722507" algn="l" defTabSz="2890027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89" kern="1200">
          <a:solidFill>
            <a:schemeClr val="tx1"/>
          </a:solidFill>
          <a:latin typeface="+mn-lt"/>
          <a:ea typeface="+mn-ea"/>
          <a:cs typeface="+mn-cs"/>
        </a:defRPr>
      </a:lvl5pPr>
      <a:lvl6pPr marL="7947577" indent="-722507" algn="l" defTabSz="2890027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89" kern="1200">
          <a:solidFill>
            <a:schemeClr val="tx1"/>
          </a:solidFill>
          <a:latin typeface="+mn-lt"/>
          <a:ea typeface="+mn-ea"/>
          <a:cs typeface="+mn-cs"/>
        </a:defRPr>
      </a:lvl6pPr>
      <a:lvl7pPr marL="9392590" indent="-722507" algn="l" defTabSz="2890027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89" kern="1200">
          <a:solidFill>
            <a:schemeClr val="tx1"/>
          </a:solidFill>
          <a:latin typeface="+mn-lt"/>
          <a:ea typeface="+mn-ea"/>
          <a:cs typeface="+mn-cs"/>
        </a:defRPr>
      </a:lvl7pPr>
      <a:lvl8pPr marL="10837604" indent="-722507" algn="l" defTabSz="2890027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89" kern="1200">
          <a:solidFill>
            <a:schemeClr val="tx1"/>
          </a:solidFill>
          <a:latin typeface="+mn-lt"/>
          <a:ea typeface="+mn-ea"/>
          <a:cs typeface="+mn-cs"/>
        </a:defRPr>
      </a:lvl8pPr>
      <a:lvl9pPr marL="12282618" indent="-722507" algn="l" defTabSz="2890027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90027" rtl="0" eaLnBrk="1" latinLnBrk="0" hangingPunct="1">
        <a:defRPr sz="5689" kern="1200">
          <a:solidFill>
            <a:schemeClr val="tx1"/>
          </a:solidFill>
          <a:latin typeface="+mn-lt"/>
          <a:ea typeface="+mn-ea"/>
          <a:cs typeface="+mn-cs"/>
        </a:defRPr>
      </a:lvl1pPr>
      <a:lvl2pPr marL="1445014" algn="l" defTabSz="2890027" rtl="0" eaLnBrk="1" latinLnBrk="0" hangingPunct="1">
        <a:defRPr sz="5689" kern="1200">
          <a:solidFill>
            <a:schemeClr val="tx1"/>
          </a:solidFill>
          <a:latin typeface="+mn-lt"/>
          <a:ea typeface="+mn-ea"/>
          <a:cs typeface="+mn-cs"/>
        </a:defRPr>
      </a:lvl2pPr>
      <a:lvl3pPr marL="2890027" algn="l" defTabSz="2890027" rtl="0" eaLnBrk="1" latinLnBrk="0" hangingPunct="1">
        <a:defRPr sz="5689" kern="1200">
          <a:solidFill>
            <a:schemeClr val="tx1"/>
          </a:solidFill>
          <a:latin typeface="+mn-lt"/>
          <a:ea typeface="+mn-ea"/>
          <a:cs typeface="+mn-cs"/>
        </a:defRPr>
      </a:lvl3pPr>
      <a:lvl4pPr marL="4335041" algn="l" defTabSz="2890027" rtl="0" eaLnBrk="1" latinLnBrk="0" hangingPunct="1">
        <a:defRPr sz="5689" kern="1200">
          <a:solidFill>
            <a:schemeClr val="tx1"/>
          </a:solidFill>
          <a:latin typeface="+mn-lt"/>
          <a:ea typeface="+mn-ea"/>
          <a:cs typeface="+mn-cs"/>
        </a:defRPr>
      </a:lvl4pPr>
      <a:lvl5pPr marL="5780056" algn="l" defTabSz="2890027" rtl="0" eaLnBrk="1" latinLnBrk="0" hangingPunct="1">
        <a:defRPr sz="5689" kern="1200">
          <a:solidFill>
            <a:schemeClr val="tx1"/>
          </a:solidFill>
          <a:latin typeface="+mn-lt"/>
          <a:ea typeface="+mn-ea"/>
          <a:cs typeface="+mn-cs"/>
        </a:defRPr>
      </a:lvl5pPr>
      <a:lvl6pPr marL="7225070" algn="l" defTabSz="2890027" rtl="0" eaLnBrk="1" latinLnBrk="0" hangingPunct="1">
        <a:defRPr sz="5689" kern="1200">
          <a:solidFill>
            <a:schemeClr val="tx1"/>
          </a:solidFill>
          <a:latin typeface="+mn-lt"/>
          <a:ea typeface="+mn-ea"/>
          <a:cs typeface="+mn-cs"/>
        </a:defRPr>
      </a:lvl6pPr>
      <a:lvl7pPr marL="8670083" algn="l" defTabSz="2890027" rtl="0" eaLnBrk="1" latinLnBrk="0" hangingPunct="1">
        <a:defRPr sz="5689" kern="1200">
          <a:solidFill>
            <a:schemeClr val="tx1"/>
          </a:solidFill>
          <a:latin typeface="+mn-lt"/>
          <a:ea typeface="+mn-ea"/>
          <a:cs typeface="+mn-cs"/>
        </a:defRPr>
      </a:lvl7pPr>
      <a:lvl8pPr marL="10115097" algn="l" defTabSz="2890027" rtl="0" eaLnBrk="1" latinLnBrk="0" hangingPunct="1">
        <a:defRPr sz="5689" kern="1200">
          <a:solidFill>
            <a:schemeClr val="tx1"/>
          </a:solidFill>
          <a:latin typeface="+mn-lt"/>
          <a:ea typeface="+mn-ea"/>
          <a:cs typeface="+mn-cs"/>
        </a:defRPr>
      </a:lvl8pPr>
      <a:lvl9pPr marL="11560111" algn="l" defTabSz="2890027" rtl="0" eaLnBrk="1" latinLnBrk="0" hangingPunct="1">
        <a:defRPr sz="56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shape&#10;&#10;Description automatically generated">
            <a:extLst>
              <a:ext uri="{FF2B5EF4-FFF2-40B4-BE49-F238E27FC236}">
                <a16:creationId xmlns:a16="http://schemas.microsoft.com/office/drawing/2014/main" id="{CECC2DB3-804B-4E2F-A140-0754E531E7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7398" y="444787"/>
            <a:ext cx="2133602" cy="711200"/>
          </a:xfrm>
          <a:prstGeom prst="rect">
            <a:avLst/>
          </a:prstGeom>
        </p:spPr>
      </p:pic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5862A685-13E7-48DF-8445-E7F262CC12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33488395"/>
              </p:ext>
            </p:extLst>
          </p:nvPr>
        </p:nvGraphicFramePr>
        <p:xfrm>
          <a:off x="501304" y="1651000"/>
          <a:ext cx="11169996" cy="424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E43BEE5-81F1-4AC0-87A9-A68C2E9ABC23}"/>
              </a:ext>
            </a:extLst>
          </p:cNvPr>
          <p:cNvSpPr txBox="1"/>
          <p:nvPr/>
        </p:nvSpPr>
        <p:spPr>
          <a:xfrm>
            <a:off x="381000" y="470187"/>
            <a:ext cx="5856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Project Team Organizational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D016DDC-AF0B-4AE8-8656-E6447E6E854E}"/>
              </a:ext>
            </a:extLst>
          </p:cNvPr>
          <p:cNvSpPr/>
          <p:nvPr/>
        </p:nvSpPr>
        <p:spPr>
          <a:xfrm>
            <a:off x="0" y="6387813"/>
            <a:ext cx="12192000" cy="47018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346B8A-B1CF-4155-8438-0907B629D0C7}"/>
              </a:ext>
            </a:extLst>
          </p:cNvPr>
          <p:cNvSpPr txBox="1"/>
          <p:nvPr/>
        </p:nvSpPr>
        <p:spPr>
          <a:xfrm>
            <a:off x="177800" y="6438240"/>
            <a:ext cx="1680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Company Name</a:t>
            </a:r>
          </a:p>
        </p:txBody>
      </p:sp>
    </p:spTree>
    <p:extLst>
      <p:ext uri="{BB962C8B-B14F-4D97-AF65-F5344CB8AC3E}">
        <p14:creationId xmlns:p14="http://schemas.microsoft.com/office/powerpoint/2010/main" val="599444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E3322A28-21E6-4F3C-8C0F-9E831B79803B}" vid="{DD2D9363-80D9-4002-8005-78A9B2469D9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D854F2F51028B4998486BBF03AF484D" ma:contentTypeVersion="13" ma:contentTypeDescription="Create a new document." ma:contentTypeScope="" ma:versionID="e28b03c528579a9c6b066ff577065055">
  <xsd:schema xmlns:xsd="http://www.w3.org/2001/XMLSchema" xmlns:xs="http://www.w3.org/2001/XMLSchema" xmlns:p="http://schemas.microsoft.com/office/2006/metadata/properties" xmlns:ns3="133e1562-5d0b-4484-a6bf-9f41c9dffbeb" xmlns:ns4="e0ab4e95-0cab-4fdc-8b45-985f47dae131" targetNamespace="http://schemas.microsoft.com/office/2006/metadata/properties" ma:root="true" ma:fieldsID="a504818860aca0597e01d0c65a2d264b" ns3:_="" ns4:_="">
    <xsd:import namespace="133e1562-5d0b-4484-a6bf-9f41c9dffbeb"/>
    <xsd:import namespace="e0ab4e95-0cab-4fdc-8b45-985f47dae13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3e1562-5d0b-4484-a6bf-9f41c9dffb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ab4e95-0cab-4fdc-8b45-985f47dae13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C22AF85-51CD-4093-AA52-3ED2C8A4136C}">
  <ds:schemaRefs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e0ab4e95-0cab-4fdc-8b45-985f47dae131"/>
    <ds:schemaRef ds:uri="133e1562-5d0b-4484-a6bf-9f41c9dffbeb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F1D8E6B-4601-4069-8830-6E446E3646E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102514E-F452-478C-A442-591DE832DB2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33e1562-5d0b-4484-a6bf-9f41c9dffbeb"/>
    <ds:schemaRef ds:uri="e0ab4e95-0cab-4fdc-8b45-985f47dae1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4244</TotalTime>
  <Words>24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Kyle Parry</dc:creator>
  <cp:lastModifiedBy>Kyle Parry</cp:lastModifiedBy>
  <cp:revision>4</cp:revision>
  <dcterms:created xsi:type="dcterms:W3CDTF">2021-01-22T19:57:48Z</dcterms:created>
  <dcterms:modified xsi:type="dcterms:W3CDTF">2021-02-02T02:27:57Z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0x0101007D854F2F51028B4998486BBF03AF484D</vt:lpwstr>
  </property>
</Properties>
</file>